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7" r:id="rId4"/>
    <p:sldMasterId id="2147483738" r:id="rId5"/>
    <p:sldMasterId id="2147483739" r:id="rId6"/>
    <p:sldMasterId id="214748374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Roboto Slab"/>
      <p:regular r:id="rId52"/>
      <p:bold r:id="rId53"/>
    </p:embeddedFont>
    <p:embeddedFont>
      <p:font typeface="Raleway"/>
      <p:regular r:id="rId54"/>
      <p:bold r:id="rId55"/>
      <p:italic r:id="rId56"/>
      <p:boldItalic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Poppins"/>
      <p:regular r:id="rId70"/>
      <p:bold r:id="rId71"/>
      <p:italic r:id="rId72"/>
      <p:boldItalic r:id="rId73"/>
    </p:embeddedFont>
    <p:embeddedFont>
      <p:font typeface="Poppins Light"/>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Light-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Poppins-boldItalic.fntdata"/><Relationship Id="rId72" Type="http://schemas.openxmlformats.org/officeDocument/2006/relationships/font" Target="fonts/Poppins-italic.fntdata"/><Relationship Id="rId31" Type="http://schemas.openxmlformats.org/officeDocument/2006/relationships/slide" Target="slides/slide23.xml"/><Relationship Id="rId75" Type="http://schemas.openxmlformats.org/officeDocument/2006/relationships/font" Target="fonts/PoppinsLight-bold.fntdata"/><Relationship Id="rId30" Type="http://schemas.openxmlformats.org/officeDocument/2006/relationships/slide" Target="slides/slide22.xml"/><Relationship Id="rId74" Type="http://schemas.openxmlformats.org/officeDocument/2006/relationships/font" Target="fonts/PoppinsLight-regular.fntdata"/><Relationship Id="rId33" Type="http://schemas.openxmlformats.org/officeDocument/2006/relationships/slide" Target="slides/slide25.xml"/><Relationship Id="rId77" Type="http://schemas.openxmlformats.org/officeDocument/2006/relationships/font" Target="fonts/PoppinsLight-boldItalic.fntdata"/><Relationship Id="rId32" Type="http://schemas.openxmlformats.org/officeDocument/2006/relationships/slide" Target="slides/slide24.xml"/><Relationship Id="rId76" Type="http://schemas.openxmlformats.org/officeDocument/2006/relationships/font" Target="fonts/PoppinsLight-italic.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font" Target="fonts/Poppins-bold.fntdata"/><Relationship Id="rId70" Type="http://schemas.openxmlformats.org/officeDocument/2006/relationships/font" Target="fonts/Poppins-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2.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4.xml"/><Relationship Id="rId66" Type="http://schemas.openxmlformats.org/officeDocument/2006/relationships/font" Target="fonts/Lato-regular.fntdata"/><Relationship Id="rId21" Type="http://schemas.openxmlformats.org/officeDocument/2006/relationships/slide" Target="slides/slide13.xml"/><Relationship Id="rId65" Type="http://schemas.openxmlformats.org/officeDocument/2006/relationships/font" Target="fonts/Montserrat-boldItalic.fntdata"/><Relationship Id="rId24" Type="http://schemas.openxmlformats.org/officeDocument/2006/relationships/slide" Target="slides/slide16.xml"/><Relationship Id="rId68" Type="http://schemas.openxmlformats.org/officeDocument/2006/relationships/font" Target="fonts/Lato-italic.fntdata"/><Relationship Id="rId23" Type="http://schemas.openxmlformats.org/officeDocument/2006/relationships/slide" Target="slides/slide15.xml"/><Relationship Id="rId67" Type="http://schemas.openxmlformats.org/officeDocument/2006/relationships/font" Target="fonts/Lato-bold.fntdata"/><Relationship Id="rId60" Type="http://schemas.openxmlformats.org/officeDocument/2006/relationships/font" Target="fonts/Roboto-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3.xml"/><Relationship Id="rId55" Type="http://schemas.openxmlformats.org/officeDocument/2006/relationships/font" Target="fonts/Raleway-bold.fntdata"/><Relationship Id="rId10" Type="http://schemas.openxmlformats.org/officeDocument/2006/relationships/slide" Target="slides/slide2.xml"/><Relationship Id="rId54" Type="http://schemas.openxmlformats.org/officeDocument/2006/relationships/font" Target="fonts/Raleway-regular.fntdata"/><Relationship Id="rId13" Type="http://schemas.openxmlformats.org/officeDocument/2006/relationships/slide" Target="slides/slide5.xml"/><Relationship Id="rId57" Type="http://schemas.openxmlformats.org/officeDocument/2006/relationships/font" Target="fonts/Raleway-boldItalic.fntdata"/><Relationship Id="rId12" Type="http://schemas.openxmlformats.org/officeDocument/2006/relationships/slide" Target="slides/slide4.xml"/><Relationship Id="rId56" Type="http://schemas.openxmlformats.org/officeDocument/2006/relationships/font" Target="fonts/Raleway-italic.fntdata"/><Relationship Id="rId15" Type="http://schemas.openxmlformats.org/officeDocument/2006/relationships/slide" Target="slides/slide7.xml"/><Relationship Id="rId59" Type="http://schemas.openxmlformats.org/officeDocument/2006/relationships/font" Target="fonts/Roboto-bold.fntdata"/><Relationship Id="rId14" Type="http://schemas.openxmlformats.org/officeDocument/2006/relationships/slide" Target="slides/slide6.xml"/><Relationship Id="rId58" Type="http://schemas.openxmlformats.org/officeDocument/2006/relationships/font" Target="fonts/Robo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fed6cd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8fed6cd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4d80e877e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4d80e877e8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4d80e877e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14d80e877e8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4d80e877e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4d80e877e8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4d80e877e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4d80e877e8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dc6d7cb96e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dc6d7cb96e_6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92e1851d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92e1851d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dc6d7cb96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dc6d7cb96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7d9e0345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17d9e0345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9941257b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29941257b0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In project 2 it doesnt apply, but you can tell the students that its there for project 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992e185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992e185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d80e877e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4d80e877e8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4d80e877e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14d80e877e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7d9e0345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7d9e03454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1" showMasterSp="0">
  <p:cSld name="Titel &amp; Untertitel 2">
    <p:spTree>
      <p:nvGrpSpPr>
        <p:cNvPr id="50" name="Shape 50"/>
        <p:cNvGrpSpPr/>
        <p:nvPr/>
      </p:nvGrpSpPr>
      <p:grpSpPr>
        <a:xfrm>
          <a:off x="0" y="0"/>
          <a:ext cx="0" cy="0"/>
          <a:chOff x="0" y="0"/>
          <a:chExt cx="0" cy="0"/>
        </a:xfrm>
      </p:grpSpPr>
      <p:sp>
        <p:nvSpPr>
          <p:cNvPr id="51" name="Google Shape;51;p13"/>
          <p:cNvSpPr txBox="1"/>
          <p:nvPr>
            <p:ph type="title"/>
          </p:nvPr>
        </p:nvSpPr>
        <p:spPr>
          <a:xfrm>
            <a:off x="760140" y="759693"/>
            <a:ext cx="7619100" cy="6684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rgbClr val="212121"/>
              </a:buClr>
              <a:buSzPts val="700"/>
              <a:buNone/>
              <a:defRPr/>
            </a:lvl1pPr>
            <a:lvl2pPr lvl="1" rtl="0" algn="l">
              <a:lnSpc>
                <a:spcPct val="80000"/>
              </a:lnSpc>
              <a:spcBef>
                <a:spcPts val="0"/>
              </a:spcBef>
              <a:spcAft>
                <a:spcPts val="0"/>
              </a:spcAft>
              <a:buClr>
                <a:srgbClr val="212121"/>
              </a:buClr>
              <a:buSzPts val="700"/>
              <a:buNone/>
              <a:defRPr/>
            </a:lvl2pPr>
            <a:lvl3pPr lvl="2" rtl="0" algn="l">
              <a:lnSpc>
                <a:spcPct val="80000"/>
              </a:lnSpc>
              <a:spcBef>
                <a:spcPts val="0"/>
              </a:spcBef>
              <a:spcAft>
                <a:spcPts val="0"/>
              </a:spcAft>
              <a:buClr>
                <a:srgbClr val="212121"/>
              </a:buClr>
              <a:buSzPts val="700"/>
              <a:buNone/>
              <a:defRPr/>
            </a:lvl3pPr>
            <a:lvl4pPr lvl="3" rtl="0" algn="l">
              <a:lnSpc>
                <a:spcPct val="80000"/>
              </a:lnSpc>
              <a:spcBef>
                <a:spcPts val="0"/>
              </a:spcBef>
              <a:spcAft>
                <a:spcPts val="0"/>
              </a:spcAft>
              <a:buClr>
                <a:srgbClr val="212121"/>
              </a:buClr>
              <a:buSzPts val="700"/>
              <a:buNone/>
              <a:defRPr/>
            </a:lvl4pPr>
            <a:lvl5pPr lvl="4" rtl="0" algn="l">
              <a:lnSpc>
                <a:spcPct val="80000"/>
              </a:lnSpc>
              <a:spcBef>
                <a:spcPts val="0"/>
              </a:spcBef>
              <a:spcAft>
                <a:spcPts val="0"/>
              </a:spcAft>
              <a:buClr>
                <a:srgbClr val="212121"/>
              </a:buClr>
              <a:buSzPts val="700"/>
              <a:buNone/>
              <a:defRPr/>
            </a:lvl5pPr>
            <a:lvl6pPr lvl="5" rtl="0" algn="l">
              <a:lnSpc>
                <a:spcPct val="80000"/>
              </a:lnSpc>
              <a:spcBef>
                <a:spcPts val="0"/>
              </a:spcBef>
              <a:spcAft>
                <a:spcPts val="0"/>
              </a:spcAft>
              <a:buClr>
                <a:srgbClr val="212121"/>
              </a:buClr>
              <a:buSzPts val="700"/>
              <a:buNone/>
              <a:defRPr/>
            </a:lvl6pPr>
            <a:lvl7pPr lvl="6" rtl="0" algn="l">
              <a:lnSpc>
                <a:spcPct val="80000"/>
              </a:lnSpc>
              <a:spcBef>
                <a:spcPts val="0"/>
              </a:spcBef>
              <a:spcAft>
                <a:spcPts val="0"/>
              </a:spcAft>
              <a:buClr>
                <a:srgbClr val="212121"/>
              </a:buClr>
              <a:buSzPts val="700"/>
              <a:buNone/>
              <a:defRPr/>
            </a:lvl7pPr>
            <a:lvl8pPr lvl="7" rtl="0" algn="l">
              <a:lnSpc>
                <a:spcPct val="80000"/>
              </a:lnSpc>
              <a:spcBef>
                <a:spcPts val="0"/>
              </a:spcBef>
              <a:spcAft>
                <a:spcPts val="0"/>
              </a:spcAft>
              <a:buClr>
                <a:srgbClr val="212121"/>
              </a:buClr>
              <a:buSzPts val="700"/>
              <a:buNone/>
              <a:defRPr/>
            </a:lvl8pPr>
            <a:lvl9pPr lvl="8" rtl="0" algn="l">
              <a:lnSpc>
                <a:spcPct val="80000"/>
              </a:lnSpc>
              <a:spcBef>
                <a:spcPts val="0"/>
              </a:spcBef>
              <a:spcAft>
                <a:spcPts val="0"/>
              </a:spcAft>
              <a:buClr>
                <a:srgbClr val="212121"/>
              </a:buClr>
              <a:buSzPts val="700"/>
              <a:buNone/>
              <a:defRPr/>
            </a:lvl9pPr>
          </a:lstStyle>
          <a:p/>
        </p:txBody>
      </p:sp>
      <p:sp>
        <p:nvSpPr>
          <p:cNvPr id="52" name="Google Shape;52;p13"/>
          <p:cNvSpPr txBox="1"/>
          <p:nvPr>
            <p:ph idx="1" type="body"/>
          </p:nvPr>
        </p:nvSpPr>
        <p:spPr>
          <a:xfrm>
            <a:off x="760140" y="1716405"/>
            <a:ext cx="7619100" cy="21930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212121"/>
              </a:buClr>
              <a:buSzPts val="3200"/>
              <a:buFont typeface="Helvetica Neue"/>
              <a:buNone/>
              <a:defRPr b="1" sz="3200">
                <a:solidFill>
                  <a:srgbClr val="212121"/>
                </a:solidFill>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212121"/>
              </a:buClr>
              <a:buSzPts val="1800"/>
              <a:buFont typeface="Montserrat"/>
              <a:buNone/>
              <a:defRPr sz="1800">
                <a:solidFill>
                  <a:srgbClr val="212121"/>
                </a:solidFill>
                <a:latin typeface="Montserrat"/>
                <a:ea typeface="Montserrat"/>
                <a:cs typeface="Montserrat"/>
                <a:sym typeface="Montserrat"/>
              </a:defRPr>
            </a:lvl2pPr>
            <a:lvl3pPr indent="-228600" lvl="2" marL="1371600" rtl="0" algn="l">
              <a:lnSpc>
                <a:spcPct val="120000"/>
              </a:lnSpc>
              <a:spcBef>
                <a:spcPts val="2200"/>
              </a:spcBef>
              <a:spcAft>
                <a:spcPts val="0"/>
              </a:spcAft>
              <a:buClr>
                <a:srgbClr val="5E5E5E"/>
              </a:buClr>
              <a:buSzPts val="700"/>
              <a:buNone/>
              <a:defRPr/>
            </a:lvl3pPr>
            <a:lvl4pPr indent="-228600" lvl="3" marL="1828800" rtl="0" algn="l">
              <a:lnSpc>
                <a:spcPct val="120000"/>
              </a:lnSpc>
              <a:spcBef>
                <a:spcPts val="1700"/>
              </a:spcBef>
              <a:spcAft>
                <a:spcPts val="0"/>
              </a:spcAft>
              <a:buClr>
                <a:srgbClr val="929292"/>
              </a:buClr>
              <a:buSzPts val="1100"/>
              <a:buFont typeface="Helvetica Neue Light"/>
              <a:buNone/>
              <a:defRPr>
                <a:solidFill>
                  <a:srgbClr val="929292"/>
                </a:solidFill>
                <a:latin typeface="Helvetica Neue Light"/>
                <a:ea typeface="Helvetica Neue Light"/>
                <a:cs typeface="Helvetica Neue Light"/>
                <a:sym typeface="Helvetica Neue Light"/>
              </a:defRPr>
            </a:lvl4pPr>
            <a:lvl5pPr indent="-228600" lvl="4" marL="2286000" rtl="0" algn="l">
              <a:lnSpc>
                <a:spcPct val="120000"/>
              </a:lnSpc>
              <a:spcBef>
                <a:spcPts val="0"/>
              </a:spcBef>
              <a:spcAft>
                <a:spcPts val="0"/>
              </a:spcAft>
              <a:buClr>
                <a:srgbClr val="009193"/>
              </a:buClr>
              <a:buSzPts val="1100"/>
              <a:buFont typeface="Helvetica Neue Light"/>
              <a:buNone/>
              <a:defRPr>
                <a:solidFill>
                  <a:srgbClr val="009193"/>
                </a:solidFill>
                <a:latin typeface="Helvetica Neue Light"/>
                <a:ea typeface="Helvetica Neue Light"/>
                <a:cs typeface="Helvetica Neue Light"/>
                <a:sym typeface="Helvetica Neue Light"/>
              </a:defRPr>
            </a:lvl5pPr>
            <a:lvl6pPr indent="-260350" lvl="5" marL="2743200" rtl="0" algn="l">
              <a:lnSpc>
                <a:spcPct val="120000"/>
              </a:lnSpc>
              <a:spcBef>
                <a:spcPts val="2000"/>
              </a:spcBef>
              <a:spcAft>
                <a:spcPts val="0"/>
              </a:spcAft>
              <a:buClr>
                <a:srgbClr val="5E5E5E"/>
              </a:buClr>
              <a:buSzPts val="500"/>
              <a:buChar char="■"/>
              <a:defRPr/>
            </a:lvl6pPr>
            <a:lvl7pPr indent="-260350" lvl="6" marL="3200400" rtl="0" algn="l">
              <a:lnSpc>
                <a:spcPct val="120000"/>
              </a:lnSpc>
              <a:spcBef>
                <a:spcPts val="2000"/>
              </a:spcBef>
              <a:spcAft>
                <a:spcPts val="0"/>
              </a:spcAft>
              <a:buClr>
                <a:srgbClr val="5E5E5E"/>
              </a:buClr>
              <a:buSzPts val="500"/>
              <a:buChar char="●"/>
              <a:defRPr/>
            </a:lvl7pPr>
            <a:lvl8pPr indent="-260350" lvl="7" marL="3657600" rtl="0" algn="l">
              <a:lnSpc>
                <a:spcPct val="120000"/>
              </a:lnSpc>
              <a:spcBef>
                <a:spcPts val="2000"/>
              </a:spcBef>
              <a:spcAft>
                <a:spcPts val="0"/>
              </a:spcAft>
              <a:buClr>
                <a:srgbClr val="5E5E5E"/>
              </a:buClr>
              <a:buSzPts val="500"/>
              <a:buChar char="○"/>
              <a:defRPr/>
            </a:lvl8pPr>
            <a:lvl9pPr indent="-260350" lvl="8" marL="4114800" rtl="0" algn="l">
              <a:lnSpc>
                <a:spcPct val="120000"/>
              </a:lnSpc>
              <a:spcBef>
                <a:spcPts val="2000"/>
              </a:spcBef>
              <a:spcAft>
                <a:spcPts val="0"/>
              </a:spcAft>
              <a:buClr>
                <a:srgbClr val="5E5E5E"/>
              </a:buClr>
              <a:buSzPts val="500"/>
              <a:buChar char="■"/>
              <a:defRPr/>
            </a:lvl9pPr>
          </a:lstStyle>
          <a:p/>
        </p:txBody>
      </p:sp>
      <p:sp>
        <p:nvSpPr>
          <p:cNvPr id="53" name="Google Shape;53;p13"/>
          <p:cNvSpPr txBox="1"/>
          <p:nvPr>
            <p:ph idx="12" type="sldNum"/>
          </p:nvPr>
        </p:nvSpPr>
        <p:spPr>
          <a:xfrm>
            <a:off x="8193360" y="4619625"/>
            <a:ext cx="191100" cy="207900"/>
          </a:xfrm>
          <a:prstGeom prst="rect">
            <a:avLst/>
          </a:prstGeom>
          <a:noFill/>
          <a:ln>
            <a:noFill/>
          </a:ln>
        </p:spPr>
        <p:txBody>
          <a:bodyPr anchorCtr="0" anchor="t" bIns="19050" lIns="19050" spcFirstLastPara="1" rIns="19050" wrap="square" tIns="19050">
            <a:spAutoFit/>
          </a:bodyPr>
          <a:lstStyle>
            <a:lvl1pPr indent="0" lvl="0" marL="0" rtl="0" algn="l">
              <a:lnSpc>
                <a:spcPct val="120000"/>
              </a:lnSpc>
              <a:spcBef>
                <a:spcPts val="0"/>
              </a:spcBef>
              <a:spcAft>
                <a:spcPts val="0"/>
              </a:spcAft>
              <a:buClr>
                <a:srgbClr val="797979"/>
              </a:buClr>
              <a:buSzPts val="1100"/>
              <a:buFont typeface="Helvetica Neue Light"/>
              <a:buNone/>
              <a:defRPr sz="1100">
                <a:solidFill>
                  <a:srgbClr val="797979"/>
                </a:solidFill>
              </a:defRPr>
            </a:lvl1pPr>
            <a:lvl2pPr indent="0" lvl="1" marL="0" rtl="0" algn="l">
              <a:lnSpc>
                <a:spcPct val="120000"/>
              </a:lnSpc>
              <a:spcBef>
                <a:spcPts val="0"/>
              </a:spcBef>
              <a:spcAft>
                <a:spcPts val="0"/>
              </a:spcAft>
              <a:buClr>
                <a:srgbClr val="797979"/>
              </a:buClr>
              <a:buSzPts val="1100"/>
              <a:buFont typeface="Helvetica Neue Light"/>
              <a:buNone/>
              <a:defRPr sz="1100">
                <a:solidFill>
                  <a:srgbClr val="797979"/>
                </a:solidFill>
              </a:defRPr>
            </a:lvl2pPr>
            <a:lvl3pPr indent="0" lvl="2" marL="0" rtl="0" algn="l">
              <a:lnSpc>
                <a:spcPct val="120000"/>
              </a:lnSpc>
              <a:spcBef>
                <a:spcPts val="0"/>
              </a:spcBef>
              <a:spcAft>
                <a:spcPts val="0"/>
              </a:spcAft>
              <a:buClr>
                <a:srgbClr val="797979"/>
              </a:buClr>
              <a:buSzPts val="1100"/>
              <a:buFont typeface="Helvetica Neue Light"/>
              <a:buNone/>
              <a:defRPr sz="1100">
                <a:solidFill>
                  <a:srgbClr val="797979"/>
                </a:solidFill>
              </a:defRPr>
            </a:lvl3pPr>
            <a:lvl4pPr indent="0" lvl="3" marL="0" rtl="0" algn="l">
              <a:lnSpc>
                <a:spcPct val="120000"/>
              </a:lnSpc>
              <a:spcBef>
                <a:spcPts val="0"/>
              </a:spcBef>
              <a:spcAft>
                <a:spcPts val="0"/>
              </a:spcAft>
              <a:buClr>
                <a:srgbClr val="797979"/>
              </a:buClr>
              <a:buSzPts val="1100"/>
              <a:buFont typeface="Helvetica Neue Light"/>
              <a:buNone/>
              <a:defRPr sz="1100">
                <a:solidFill>
                  <a:srgbClr val="797979"/>
                </a:solidFill>
              </a:defRPr>
            </a:lvl4pPr>
            <a:lvl5pPr indent="0" lvl="4" marL="0" rtl="0" algn="l">
              <a:lnSpc>
                <a:spcPct val="120000"/>
              </a:lnSpc>
              <a:spcBef>
                <a:spcPts val="0"/>
              </a:spcBef>
              <a:spcAft>
                <a:spcPts val="0"/>
              </a:spcAft>
              <a:buClr>
                <a:srgbClr val="797979"/>
              </a:buClr>
              <a:buSzPts val="1100"/>
              <a:buFont typeface="Helvetica Neue Light"/>
              <a:buNone/>
              <a:defRPr sz="1100">
                <a:solidFill>
                  <a:srgbClr val="797979"/>
                </a:solidFill>
              </a:defRPr>
            </a:lvl5pPr>
            <a:lvl6pPr indent="0" lvl="5" marL="0" rtl="0" algn="l">
              <a:lnSpc>
                <a:spcPct val="120000"/>
              </a:lnSpc>
              <a:spcBef>
                <a:spcPts val="0"/>
              </a:spcBef>
              <a:spcAft>
                <a:spcPts val="0"/>
              </a:spcAft>
              <a:buClr>
                <a:srgbClr val="797979"/>
              </a:buClr>
              <a:buSzPts val="1100"/>
              <a:buFont typeface="Helvetica Neue Light"/>
              <a:buNone/>
              <a:defRPr sz="1100">
                <a:solidFill>
                  <a:srgbClr val="797979"/>
                </a:solidFill>
              </a:defRPr>
            </a:lvl6pPr>
            <a:lvl7pPr indent="0" lvl="6" marL="0" rtl="0" algn="l">
              <a:lnSpc>
                <a:spcPct val="120000"/>
              </a:lnSpc>
              <a:spcBef>
                <a:spcPts val="0"/>
              </a:spcBef>
              <a:spcAft>
                <a:spcPts val="0"/>
              </a:spcAft>
              <a:buClr>
                <a:srgbClr val="797979"/>
              </a:buClr>
              <a:buSzPts val="1100"/>
              <a:buFont typeface="Helvetica Neue Light"/>
              <a:buNone/>
              <a:defRPr sz="1100">
                <a:solidFill>
                  <a:srgbClr val="797979"/>
                </a:solidFill>
              </a:defRPr>
            </a:lvl7pPr>
            <a:lvl8pPr indent="0" lvl="7" marL="0" rtl="0" algn="l">
              <a:lnSpc>
                <a:spcPct val="120000"/>
              </a:lnSpc>
              <a:spcBef>
                <a:spcPts val="0"/>
              </a:spcBef>
              <a:spcAft>
                <a:spcPts val="0"/>
              </a:spcAft>
              <a:buClr>
                <a:srgbClr val="797979"/>
              </a:buClr>
              <a:buSzPts val="1100"/>
              <a:buFont typeface="Helvetica Neue Light"/>
              <a:buNone/>
              <a:defRPr sz="1100">
                <a:solidFill>
                  <a:srgbClr val="797979"/>
                </a:solidFill>
              </a:defRPr>
            </a:lvl8pPr>
            <a:lvl9pPr indent="0" lvl="8" marL="0" rtl="0" algn="l">
              <a:lnSpc>
                <a:spcPct val="120000"/>
              </a:lnSpc>
              <a:spcBef>
                <a:spcPts val="0"/>
              </a:spcBef>
              <a:spcAft>
                <a:spcPts val="0"/>
              </a:spcAft>
              <a:buClr>
                <a:srgbClr val="797979"/>
              </a:buClr>
              <a:buSzPts val="1100"/>
              <a:buFont typeface="Helvetica Neue Light"/>
              <a:buNone/>
              <a:defRPr sz="1100">
                <a:solidFill>
                  <a:srgbClr val="797979"/>
                </a:solidFill>
              </a:defRPr>
            </a:lvl9pPr>
          </a:lstStyle>
          <a:p>
            <a:pPr indent="0" lvl="0" marL="0" rtl="0" algn="l">
              <a:spcBef>
                <a:spcPts val="0"/>
              </a:spcBef>
              <a:spcAft>
                <a:spcPts val="0"/>
              </a:spcAft>
              <a:buNone/>
            </a:pPr>
            <a:fld id="{00000000-1234-1234-1234-123412341234}" type="slidenum">
              <a:rPr lang="en"/>
              <a:t>‹#›</a:t>
            </a:fld>
            <a:endParaRPr b="0" i="0" u="none" cap="none" strike="noStrike">
              <a:latin typeface="Helvetica Neue Light"/>
              <a:ea typeface="Helvetica Neue Light"/>
              <a:cs typeface="Helvetica Neue Light"/>
              <a:sym typeface="Helvetica Neue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1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2" name="Google Shape;62;p1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3" name="Google Shape;63;p1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2">
            <a:alphaModFix amt="37000"/>
          </a:blip>
          <a:srcRect b="0" l="0" r="0" t="0"/>
          <a:stretch/>
        </p:blipFill>
        <p:spPr>
          <a:xfrm>
            <a:off x="1675" y="487800"/>
            <a:ext cx="9143999" cy="6096000"/>
          </a:xfrm>
          <a:prstGeom prst="rect">
            <a:avLst/>
          </a:prstGeom>
          <a:noFill/>
          <a:ln>
            <a:noFill/>
          </a:ln>
        </p:spPr>
      </p:pic>
      <p:sp>
        <p:nvSpPr>
          <p:cNvPr id="66" name="Google Shape;66;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6"/>
          <p:cNvGrpSpPr/>
          <p:nvPr/>
        </p:nvGrpSpPr>
        <p:grpSpPr>
          <a:xfrm>
            <a:off x="830392" y="1191256"/>
            <a:ext cx="745763" cy="45826"/>
            <a:chOff x="4580561" y="2589004"/>
            <a:chExt cx="1064464" cy="25200"/>
          </a:xfrm>
        </p:grpSpPr>
        <p:sp>
          <p:nvSpPr>
            <p:cNvPr id="68" name="Google Shape;68;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71" name="Google Shape;71;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2" name="Google Shape;72;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74" name="Google Shape;74;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mt="37000"/>
          </a:blip>
          <a:srcRect b="0" l="0" r="0" t="0"/>
          <a:stretch/>
        </p:blipFill>
        <p:spPr>
          <a:xfrm>
            <a:off x="1675" y="487800"/>
            <a:ext cx="9143999" cy="6096000"/>
          </a:xfrm>
          <a:prstGeom prst="rect">
            <a:avLst/>
          </a:prstGeom>
          <a:noFill/>
          <a:ln>
            <a:noFill/>
          </a:ln>
        </p:spPr>
      </p:pic>
      <p:sp>
        <p:nvSpPr>
          <p:cNvPr id="77" name="Google Shape;7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82" name="Google Shape;82;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3" name="Google Shape;83;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6" name="Google Shape;86;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7" name="Google Shape;87;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8" name="Shape 88"/>
        <p:cNvGrpSpPr/>
        <p:nvPr/>
      </p:nvGrpSpPr>
      <p:grpSpPr>
        <a:xfrm>
          <a:off x="0" y="0"/>
          <a:ext cx="0" cy="0"/>
          <a:chOff x="0" y="0"/>
          <a:chExt cx="0" cy="0"/>
        </a:xfrm>
      </p:grpSpPr>
      <p:grpSp>
        <p:nvGrpSpPr>
          <p:cNvPr id="89" name="Google Shape;89;p18"/>
          <p:cNvGrpSpPr/>
          <p:nvPr/>
        </p:nvGrpSpPr>
        <p:grpSpPr>
          <a:xfrm>
            <a:off x="830392" y="1191256"/>
            <a:ext cx="745763" cy="45826"/>
            <a:chOff x="4580561" y="2589004"/>
            <a:chExt cx="1064464" cy="25200"/>
          </a:xfrm>
        </p:grpSpPr>
        <p:sp>
          <p:nvSpPr>
            <p:cNvPr id="90" name="Google Shape;90;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3" name="Google Shape;93;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96" name="Google Shape;96;p1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97" name="Google Shape;97;p1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9"/>
          <p:cNvGrpSpPr/>
          <p:nvPr/>
        </p:nvGrpSpPr>
        <p:grpSpPr>
          <a:xfrm>
            <a:off x="830392" y="1191256"/>
            <a:ext cx="745763" cy="45826"/>
            <a:chOff x="4580561" y="2589004"/>
            <a:chExt cx="1064464" cy="25200"/>
          </a:xfrm>
        </p:grpSpPr>
        <p:sp>
          <p:nvSpPr>
            <p:cNvPr id="101" name="Google Shape;10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4" name="Google Shape;104;p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5" name="Google Shape;105;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 name="Google Shape;107;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8" name="Google Shape;108;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9" name="Google Shape;109;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10" name="Shape 110"/>
        <p:cNvGrpSpPr/>
        <p:nvPr/>
      </p:nvGrpSpPr>
      <p:grpSpPr>
        <a:xfrm>
          <a:off x="0" y="0"/>
          <a:ext cx="0" cy="0"/>
          <a:chOff x="0" y="0"/>
          <a:chExt cx="0" cy="0"/>
        </a:xfrm>
      </p:grpSpPr>
      <p:sp>
        <p:nvSpPr>
          <p:cNvPr id="111" name="Google Shape;111;p20"/>
          <p:cNvSpPr txBox="1"/>
          <p:nvPr>
            <p:ph idx="1" type="body"/>
          </p:nvPr>
        </p:nvSpPr>
        <p:spPr>
          <a:xfrm>
            <a:off x="729450" y="15454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2" name="Google Shape;112;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13" name="Google Shape;113;p20"/>
          <p:cNvGrpSpPr/>
          <p:nvPr/>
        </p:nvGrpSpPr>
        <p:grpSpPr>
          <a:xfrm>
            <a:off x="830392" y="1191256"/>
            <a:ext cx="745763" cy="45826"/>
            <a:chOff x="4580561" y="2589004"/>
            <a:chExt cx="1064464" cy="25200"/>
          </a:xfrm>
        </p:grpSpPr>
        <p:sp>
          <p:nvSpPr>
            <p:cNvPr id="114" name="Google Shape;11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6" name="Google Shape;116;p2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7" name="Google Shape;117;p2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8" name="Google Shape;118;p2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19" name="Google Shape;119;p20"/>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20" name="Shape 120"/>
        <p:cNvGrpSpPr/>
        <p:nvPr/>
      </p:nvGrpSpPr>
      <p:grpSpPr>
        <a:xfrm>
          <a:off x="0" y="0"/>
          <a:ext cx="0" cy="0"/>
          <a:chOff x="0" y="0"/>
          <a:chExt cx="0" cy="0"/>
        </a:xfrm>
      </p:grpSpPr>
      <p:sp>
        <p:nvSpPr>
          <p:cNvPr id="121" name="Google Shape;121;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 name="Google Shape;124;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5" name="Google Shape;125;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6" name="Google Shape;126;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27" name="Google Shape;127;p21"/>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0" l="0" r="0" t="0"/>
          <a:stretch/>
        </p:blipFill>
        <p:spPr>
          <a:xfrm>
            <a:off x="0" y="-338175"/>
            <a:ext cx="9144000" cy="6099050"/>
          </a:xfrm>
          <a:prstGeom prst="rect">
            <a:avLst/>
          </a:prstGeom>
          <a:noFill/>
          <a:ln>
            <a:noFill/>
          </a:ln>
          <a:effectLst>
            <a:outerShdw blurRad="57150" rotWithShape="0" algn="bl" dir="5400000" dist="19050">
              <a:srgbClr val="000000">
                <a:alpha val="47843"/>
              </a:srgbClr>
            </a:outerShdw>
          </a:effectLst>
        </p:spPr>
      </p:pic>
      <p:sp>
        <p:nvSpPr>
          <p:cNvPr id="130" name="Google Shape;130;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34" name="Google Shape;134;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35" name="Google Shape;135;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36" name="Google Shape;136;p22"/>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23"/>
          <p:cNvGrpSpPr/>
          <p:nvPr/>
        </p:nvGrpSpPr>
        <p:grpSpPr>
          <a:xfrm>
            <a:off x="830392" y="1191256"/>
            <a:ext cx="745763" cy="45826"/>
            <a:chOff x="4580561" y="2589004"/>
            <a:chExt cx="1064464" cy="25200"/>
          </a:xfrm>
        </p:grpSpPr>
        <p:sp>
          <p:nvSpPr>
            <p:cNvPr id="140" name="Google Shape;140;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3" name="Google Shape;143;p2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4" name="Google Shape;144;p2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5" name="Google Shape;145;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8" name="Google Shape;148;p2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9" name="Google Shape;149;p2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0" name="Shape 150"/>
        <p:cNvGrpSpPr/>
        <p:nvPr/>
      </p:nvGrpSpPr>
      <p:grpSpPr>
        <a:xfrm>
          <a:off x="0" y="0"/>
          <a:ext cx="0" cy="0"/>
          <a:chOff x="0" y="0"/>
          <a:chExt cx="0" cy="0"/>
        </a:xfrm>
      </p:grpSpPr>
      <p:grpSp>
        <p:nvGrpSpPr>
          <p:cNvPr id="151" name="Google Shape;151;p24"/>
          <p:cNvGrpSpPr/>
          <p:nvPr/>
        </p:nvGrpSpPr>
        <p:grpSpPr>
          <a:xfrm>
            <a:off x="830392" y="1191256"/>
            <a:ext cx="745763" cy="45826"/>
            <a:chOff x="4580561" y="2589004"/>
            <a:chExt cx="1064464" cy="25200"/>
          </a:xfrm>
        </p:grpSpPr>
        <p:sp>
          <p:nvSpPr>
            <p:cNvPr id="152" name="Google Shape;152;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Google Shape;154;p24"/>
          <p:cNvSpPr txBox="1"/>
          <p:nvPr>
            <p:ph idx="1" type="body"/>
          </p:nvPr>
        </p:nvSpPr>
        <p:spPr>
          <a:xfrm>
            <a:off x="729325" y="15454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5" name="Google Shape;155;p24"/>
          <p:cNvSpPr txBox="1"/>
          <p:nvPr>
            <p:ph idx="2" type="body"/>
          </p:nvPr>
        </p:nvSpPr>
        <p:spPr>
          <a:xfrm>
            <a:off x="4643604" y="15454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6" name="Google Shape;156;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cxnSp>
        <p:nvCxnSpPr>
          <p:cNvPr id="157" name="Google Shape;157;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8" name="Google Shape;158;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9" name="Google Shape;159;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60" name="Google Shape;160;p24"/>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25"/>
          <p:cNvGrpSpPr/>
          <p:nvPr/>
        </p:nvGrpSpPr>
        <p:grpSpPr>
          <a:xfrm>
            <a:off x="830392" y="1191256"/>
            <a:ext cx="745763" cy="45826"/>
            <a:chOff x="4580561" y="2589004"/>
            <a:chExt cx="1064464" cy="25200"/>
          </a:xfrm>
        </p:grpSpPr>
        <p:sp>
          <p:nvSpPr>
            <p:cNvPr id="164" name="Google Shape;164;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2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67" name="Google Shape;167;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2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0" name="Google Shape;170;p2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1" name="Google Shape;171;p2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2" name="Shape 172"/>
        <p:cNvGrpSpPr/>
        <p:nvPr/>
      </p:nvGrpSpPr>
      <p:grpSpPr>
        <a:xfrm>
          <a:off x="0" y="0"/>
          <a:ext cx="0" cy="0"/>
          <a:chOff x="0" y="0"/>
          <a:chExt cx="0" cy="0"/>
        </a:xfrm>
      </p:grpSpPr>
      <p:grpSp>
        <p:nvGrpSpPr>
          <p:cNvPr id="173" name="Google Shape;173;p26"/>
          <p:cNvGrpSpPr/>
          <p:nvPr/>
        </p:nvGrpSpPr>
        <p:grpSpPr>
          <a:xfrm>
            <a:off x="830392" y="1191256"/>
            <a:ext cx="745763" cy="45826"/>
            <a:chOff x="4580561" y="2589004"/>
            <a:chExt cx="1064464" cy="25200"/>
          </a:xfrm>
        </p:grpSpPr>
        <p:sp>
          <p:nvSpPr>
            <p:cNvPr id="174" name="Google Shape;174;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26"/>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cxnSp>
        <p:nvCxnSpPr>
          <p:cNvPr id="178" name="Google Shape;178;p2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9" name="Google Shape;179;p2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80" name="Google Shape;180;p2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 name="Google Shape;183;p27"/>
          <p:cNvGrpSpPr/>
          <p:nvPr/>
        </p:nvGrpSpPr>
        <p:grpSpPr>
          <a:xfrm>
            <a:off x="830392" y="1191256"/>
            <a:ext cx="745763" cy="45826"/>
            <a:chOff x="4580561" y="2589004"/>
            <a:chExt cx="1064464" cy="25200"/>
          </a:xfrm>
        </p:grpSpPr>
        <p:sp>
          <p:nvSpPr>
            <p:cNvPr id="184" name="Google Shape;184;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2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87" name="Google Shape;187;p2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8" name="Google Shape;188;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7"/>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91" name="Google Shape;191;p2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92" name="Google Shape;192;p2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93" name="Shape 193"/>
        <p:cNvGrpSpPr/>
        <p:nvPr/>
      </p:nvGrpSpPr>
      <p:grpSpPr>
        <a:xfrm>
          <a:off x="0" y="0"/>
          <a:ext cx="0" cy="0"/>
          <a:chOff x="0" y="0"/>
          <a:chExt cx="0" cy="0"/>
        </a:xfrm>
      </p:grpSpPr>
      <p:grpSp>
        <p:nvGrpSpPr>
          <p:cNvPr id="194" name="Google Shape;194;p28"/>
          <p:cNvGrpSpPr/>
          <p:nvPr/>
        </p:nvGrpSpPr>
        <p:grpSpPr>
          <a:xfrm>
            <a:off x="830392" y="4169130"/>
            <a:ext cx="745763" cy="45826"/>
            <a:chOff x="4580561" y="2589004"/>
            <a:chExt cx="1064464" cy="25200"/>
          </a:xfrm>
        </p:grpSpPr>
        <p:sp>
          <p:nvSpPr>
            <p:cNvPr id="195" name="Google Shape;195;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2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8" name="Google Shape;19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8"/>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01" name="Google Shape;201;p2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02" name="Google Shape;202;p2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3" name="Shape 203"/>
        <p:cNvGrpSpPr/>
        <p:nvPr/>
      </p:nvGrpSpPr>
      <p:grpSpPr>
        <a:xfrm>
          <a:off x="0" y="0"/>
          <a:ext cx="0" cy="0"/>
          <a:chOff x="0" y="0"/>
          <a:chExt cx="0" cy="0"/>
        </a:xfrm>
      </p:grpSpPr>
      <p:sp>
        <p:nvSpPr>
          <p:cNvPr id="204" name="Google Shape;204;p2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2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10" name="Google Shape;210;p2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1" name="Google Shape;211;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14" name="Google Shape;214;p2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15" name="Google Shape;215;p2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6" name="Shape 216"/>
        <p:cNvGrpSpPr/>
        <p:nvPr/>
      </p:nvGrpSpPr>
      <p:grpSpPr>
        <a:xfrm>
          <a:off x="0" y="0"/>
          <a:ext cx="0" cy="0"/>
          <a:chOff x="0" y="0"/>
          <a:chExt cx="0" cy="0"/>
        </a:xfrm>
      </p:grpSpPr>
      <p:sp>
        <p:nvSpPr>
          <p:cNvPr id="217" name="Google Shape;217;p3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18" name="Google Shape;218;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0"/>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 name="Google Shape;220;p3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21" name="Google Shape;221;p3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22" name="Google Shape;222;p3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23" name="Shape 223"/>
        <p:cNvGrpSpPr/>
        <p:nvPr/>
      </p:nvGrpSpPr>
      <p:grpSpPr>
        <a:xfrm>
          <a:off x="0" y="0"/>
          <a:ext cx="0" cy="0"/>
          <a:chOff x="0" y="0"/>
          <a:chExt cx="0" cy="0"/>
        </a:xfrm>
      </p:grpSpPr>
      <p:grpSp>
        <p:nvGrpSpPr>
          <p:cNvPr id="224" name="Google Shape;224;p31"/>
          <p:cNvGrpSpPr/>
          <p:nvPr/>
        </p:nvGrpSpPr>
        <p:grpSpPr>
          <a:xfrm>
            <a:off x="830392" y="4169130"/>
            <a:ext cx="745763" cy="45826"/>
            <a:chOff x="4580561" y="2589004"/>
            <a:chExt cx="1064464" cy="25200"/>
          </a:xfrm>
        </p:grpSpPr>
        <p:sp>
          <p:nvSpPr>
            <p:cNvPr id="225" name="Google Shape;225;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3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28" name="Google Shape;228;p3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29" name="Google Shape;229;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1"/>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1"/>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32" name="Google Shape;232;p31"/>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33" name="Google Shape;233;p31"/>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34" name="Shape 234"/>
        <p:cNvGrpSpPr/>
        <p:nvPr/>
      </p:nvGrpSpPr>
      <p:grpSpPr>
        <a:xfrm>
          <a:off x="0" y="0"/>
          <a:ext cx="0" cy="0"/>
          <a:chOff x="0" y="0"/>
          <a:chExt cx="0" cy="0"/>
        </a:xfrm>
      </p:grpSpPr>
      <p:sp>
        <p:nvSpPr>
          <p:cNvPr id="235" name="Google Shape;235;p32"/>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6" name="Google Shape;236;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238" name="Google Shape;238;p3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39" name="Shape 239"/>
        <p:cNvGrpSpPr/>
        <p:nvPr/>
      </p:nvGrpSpPr>
      <p:grpSpPr>
        <a:xfrm>
          <a:off x="0" y="0"/>
          <a:ext cx="0" cy="0"/>
          <a:chOff x="0" y="0"/>
          <a:chExt cx="0" cy="0"/>
        </a:xfrm>
      </p:grpSpPr>
      <p:grpSp>
        <p:nvGrpSpPr>
          <p:cNvPr id="240" name="Google Shape;240;p33"/>
          <p:cNvGrpSpPr/>
          <p:nvPr/>
        </p:nvGrpSpPr>
        <p:grpSpPr>
          <a:xfrm>
            <a:off x="830392" y="1191256"/>
            <a:ext cx="745763" cy="45826"/>
            <a:chOff x="4580561" y="2589004"/>
            <a:chExt cx="1064464" cy="25200"/>
          </a:xfrm>
        </p:grpSpPr>
        <p:sp>
          <p:nvSpPr>
            <p:cNvPr id="241" name="Google Shape;241;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3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4" name="Google Shape;244;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3"/>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6" name="Google Shape;246;p33"/>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47" name="Google Shape;247;p33"/>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48" name="Google Shape;248;p33"/>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253" name="Shape 253"/>
        <p:cNvGrpSpPr/>
        <p:nvPr/>
      </p:nvGrpSpPr>
      <p:grpSpPr>
        <a:xfrm>
          <a:off x="0" y="0"/>
          <a:ext cx="0" cy="0"/>
          <a:chOff x="0" y="0"/>
          <a:chExt cx="0" cy="0"/>
        </a:xfrm>
      </p:grpSpPr>
      <p:sp>
        <p:nvSpPr>
          <p:cNvPr id="254" name="Google Shape;254;p35"/>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400"/>
              <a:buNone/>
              <a:defRPr sz="1400">
                <a:solidFill>
                  <a:srgbClr val="434343"/>
                </a:solidFill>
              </a:defRPr>
            </a:lvl1pPr>
            <a:lvl2pPr lvl="1" rtl="0" algn="l">
              <a:lnSpc>
                <a:spcPct val="100000"/>
              </a:lnSpc>
              <a:spcBef>
                <a:spcPts val="0"/>
              </a:spcBef>
              <a:spcAft>
                <a:spcPts val="0"/>
              </a:spcAft>
              <a:buSzPts val="1400"/>
              <a:buFont typeface="Roboto"/>
              <a:buNone/>
              <a:defRPr sz="1400">
                <a:latin typeface="Roboto"/>
                <a:ea typeface="Roboto"/>
                <a:cs typeface="Roboto"/>
                <a:sym typeface="Roboto"/>
              </a:defRPr>
            </a:lvl2pPr>
            <a:lvl3pPr lvl="2" rtl="0" algn="l">
              <a:lnSpc>
                <a:spcPct val="100000"/>
              </a:lnSpc>
              <a:spcBef>
                <a:spcPts val="0"/>
              </a:spcBef>
              <a:spcAft>
                <a:spcPts val="0"/>
              </a:spcAft>
              <a:buSzPts val="1400"/>
              <a:buFont typeface="Roboto"/>
              <a:buNone/>
              <a:defRPr sz="1400">
                <a:latin typeface="Roboto"/>
                <a:ea typeface="Roboto"/>
                <a:cs typeface="Roboto"/>
                <a:sym typeface="Roboto"/>
              </a:defRPr>
            </a:lvl3pPr>
            <a:lvl4pPr lvl="3" rtl="0" algn="l">
              <a:lnSpc>
                <a:spcPct val="100000"/>
              </a:lnSpc>
              <a:spcBef>
                <a:spcPts val="0"/>
              </a:spcBef>
              <a:spcAft>
                <a:spcPts val="0"/>
              </a:spcAft>
              <a:buSzPts val="1400"/>
              <a:buFont typeface="Roboto"/>
              <a:buNone/>
              <a:defRPr sz="1400">
                <a:latin typeface="Roboto"/>
                <a:ea typeface="Roboto"/>
                <a:cs typeface="Roboto"/>
                <a:sym typeface="Roboto"/>
              </a:defRPr>
            </a:lvl4pPr>
            <a:lvl5pPr lvl="4" rtl="0" algn="l">
              <a:lnSpc>
                <a:spcPct val="100000"/>
              </a:lnSpc>
              <a:spcBef>
                <a:spcPts val="0"/>
              </a:spcBef>
              <a:spcAft>
                <a:spcPts val="0"/>
              </a:spcAft>
              <a:buSzPts val="1400"/>
              <a:buFont typeface="Roboto"/>
              <a:buNone/>
              <a:defRPr sz="1400">
                <a:latin typeface="Roboto"/>
                <a:ea typeface="Roboto"/>
                <a:cs typeface="Roboto"/>
                <a:sym typeface="Roboto"/>
              </a:defRPr>
            </a:lvl5pPr>
            <a:lvl6pPr lvl="5" rtl="0" algn="l">
              <a:lnSpc>
                <a:spcPct val="100000"/>
              </a:lnSpc>
              <a:spcBef>
                <a:spcPts val="0"/>
              </a:spcBef>
              <a:spcAft>
                <a:spcPts val="0"/>
              </a:spcAft>
              <a:buSzPts val="1400"/>
              <a:buFont typeface="Roboto"/>
              <a:buNone/>
              <a:defRPr sz="1400">
                <a:latin typeface="Roboto"/>
                <a:ea typeface="Roboto"/>
                <a:cs typeface="Roboto"/>
                <a:sym typeface="Roboto"/>
              </a:defRPr>
            </a:lvl6pPr>
            <a:lvl7pPr lvl="6" rtl="0" algn="l">
              <a:lnSpc>
                <a:spcPct val="100000"/>
              </a:lnSpc>
              <a:spcBef>
                <a:spcPts val="0"/>
              </a:spcBef>
              <a:spcAft>
                <a:spcPts val="0"/>
              </a:spcAft>
              <a:buSzPts val="1400"/>
              <a:buFont typeface="Roboto"/>
              <a:buNone/>
              <a:defRPr sz="1400">
                <a:latin typeface="Roboto"/>
                <a:ea typeface="Roboto"/>
                <a:cs typeface="Roboto"/>
                <a:sym typeface="Roboto"/>
              </a:defRPr>
            </a:lvl7pPr>
            <a:lvl8pPr lvl="7" rtl="0" algn="l">
              <a:lnSpc>
                <a:spcPct val="100000"/>
              </a:lnSpc>
              <a:spcBef>
                <a:spcPts val="0"/>
              </a:spcBef>
              <a:spcAft>
                <a:spcPts val="0"/>
              </a:spcAft>
              <a:buSzPts val="1400"/>
              <a:buFont typeface="Roboto"/>
              <a:buNone/>
              <a:defRPr sz="1400">
                <a:latin typeface="Roboto"/>
                <a:ea typeface="Roboto"/>
                <a:cs typeface="Roboto"/>
                <a:sym typeface="Roboto"/>
              </a:defRPr>
            </a:lvl8pPr>
            <a:lvl9pPr lvl="8" rtl="0"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255" name="Google Shape;255;p35"/>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2DC5FA"/>
              </a:buClr>
              <a:buSzPts val="3400"/>
              <a:buNone/>
              <a:defRPr sz="3400">
                <a:solidFill>
                  <a:srgbClr val="2DC5FA"/>
                </a:solidFill>
              </a:defRPr>
            </a:lvl1pPr>
            <a:lvl2pPr lvl="1"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256" name="Google Shape;2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35"/>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2">
    <p:spTree>
      <p:nvGrpSpPr>
        <p:cNvPr id="258" name="Shape 258"/>
        <p:cNvGrpSpPr/>
        <p:nvPr/>
      </p:nvGrpSpPr>
      <p:grpSpPr>
        <a:xfrm>
          <a:off x="0" y="0"/>
          <a:ext cx="0" cy="0"/>
          <a:chOff x="0" y="0"/>
          <a:chExt cx="0" cy="0"/>
        </a:xfrm>
      </p:grpSpPr>
      <p:sp>
        <p:nvSpPr>
          <p:cNvPr id="259" name="Google Shape;259;p3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260" name="Google Shape;260;p36"/>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79400" lvl="5" marL="2743200" rtl="0" algn="l">
              <a:lnSpc>
                <a:spcPct val="100000"/>
              </a:lnSpc>
              <a:spcBef>
                <a:spcPts val="2200"/>
              </a:spcBef>
              <a:spcAft>
                <a:spcPts val="0"/>
              </a:spcAft>
              <a:buClr>
                <a:srgbClr val="000000"/>
              </a:buClr>
              <a:buSzPts val="800"/>
              <a:buChar char="■"/>
              <a:defRPr/>
            </a:lvl6pPr>
            <a:lvl7pPr indent="-279400" lvl="6" marL="3200400" rtl="0" algn="l">
              <a:lnSpc>
                <a:spcPct val="100000"/>
              </a:lnSpc>
              <a:spcBef>
                <a:spcPts val="2200"/>
              </a:spcBef>
              <a:spcAft>
                <a:spcPts val="0"/>
              </a:spcAft>
              <a:buClr>
                <a:srgbClr val="000000"/>
              </a:buClr>
              <a:buSzPts val="800"/>
              <a:buChar char="●"/>
              <a:defRPr/>
            </a:lvl7pPr>
            <a:lvl8pPr indent="-279400" lvl="7" marL="3657600" rtl="0" algn="l">
              <a:lnSpc>
                <a:spcPct val="100000"/>
              </a:lnSpc>
              <a:spcBef>
                <a:spcPts val="2200"/>
              </a:spcBef>
              <a:spcAft>
                <a:spcPts val="0"/>
              </a:spcAft>
              <a:buClr>
                <a:srgbClr val="000000"/>
              </a:buClr>
              <a:buSzPts val="800"/>
              <a:buChar char="○"/>
              <a:defRPr/>
            </a:lvl8pPr>
            <a:lvl9pPr indent="-279400" lvl="8" marL="4114800" rtl="0" algn="l">
              <a:lnSpc>
                <a:spcPct val="100000"/>
              </a:lnSpc>
              <a:spcBef>
                <a:spcPts val="2200"/>
              </a:spcBef>
              <a:spcAft>
                <a:spcPts val="0"/>
              </a:spcAft>
              <a:buClr>
                <a:srgbClr val="000000"/>
              </a:buClr>
              <a:buSzPts val="800"/>
              <a:buChar char="■"/>
              <a:defRPr/>
            </a:lvl9pPr>
          </a:lstStyle>
          <a:p/>
        </p:txBody>
      </p:sp>
      <p:sp>
        <p:nvSpPr>
          <p:cNvPr id="261" name="Google Shape;261;p3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2" name="Shape 262"/>
        <p:cNvGrpSpPr/>
        <p:nvPr/>
      </p:nvGrpSpPr>
      <p:grpSpPr>
        <a:xfrm>
          <a:off x="0" y="0"/>
          <a:ext cx="0" cy="0"/>
          <a:chOff x="0" y="0"/>
          <a:chExt cx="0" cy="0"/>
        </a:xfrm>
      </p:grpSpPr>
      <p:sp>
        <p:nvSpPr>
          <p:cNvPr id="263" name="Google Shape;26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5" name="Google Shape;26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68" name="Google Shape;26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269" name="Shape 269"/>
        <p:cNvGrpSpPr/>
        <p:nvPr/>
      </p:nvGrpSpPr>
      <p:grpSpPr>
        <a:xfrm>
          <a:off x="0" y="0"/>
          <a:ext cx="0" cy="0"/>
          <a:chOff x="0" y="0"/>
          <a:chExt cx="0" cy="0"/>
        </a:xfrm>
      </p:grpSpPr>
      <p:sp>
        <p:nvSpPr>
          <p:cNvPr id="270" name="Google Shape;27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1" name="Google Shape;27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2" name="Google Shape;27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sp>
        <p:nvSpPr>
          <p:cNvPr id="278" name="Google Shape;278;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9" name="Google Shape;279;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0" name="Google Shape;2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1" name="Google Shape;281;p41"/>
          <p:cNvPicPr preferRelativeResize="0"/>
          <p:nvPr/>
        </p:nvPicPr>
        <p:blipFill>
          <a:blip r:embed="rId2">
            <a:alphaModFix/>
          </a:blip>
          <a:stretch>
            <a:fillRect/>
          </a:stretch>
        </p:blipFill>
        <p:spPr>
          <a:xfrm>
            <a:off x="0" y="0"/>
            <a:ext cx="9143990"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H Theme" type="secHead">
  <p:cSld name="SECTION_HEADER">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8" name="Google Shape;28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9" name="Google Shape;289;p43"/>
          <p:cNvPicPr preferRelativeResize="0"/>
          <p:nvPr/>
        </p:nvPicPr>
        <p:blipFill>
          <a:blip r:embed="rId2">
            <a:alphaModFix/>
          </a:blip>
          <a:stretch>
            <a:fillRect/>
          </a:stretch>
        </p:blipFill>
        <p:spPr>
          <a:xfrm>
            <a:off x="-6" y="0"/>
            <a:ext cx="4633913"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3" name="Google Shape;293;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4" name="Google Shape;29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0" name="Google Shape;300;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1" name="Google Shape;30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4" name="Google Shape;30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Poppins"/>
              <a:buNone/>
              <a:defRPr sz="4200">
                <a:latin typeface="Poppins"/>
                <a:ea typeface="Poppins"/>
                <a:cs typeface="Poppins"/>
                <a:sym typeface="Poppins"/>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8" name="Google Shape;308;p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Poppins"/>
              <a:buNone/>
              <a:defRPr sz="2100">
                <a:latin typeface="Poppins"/>
                <a:ea typeface="Poppins"/>
                <a:cs typeface="Poppins"/>
                <a:sym typeface="Poppins"/>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4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0" name="Google Shape;31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4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3" name="Google Shape;31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6" name="Google Shape;316;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7" name="Google Shape;31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56" showMasterSp="0">
  <p:cSld name="slide-056">
    <p:spTree>
      <p:nvGrpSpPr>
        <p:cNvPr id="320" name="Shape 320"/>
        <p:cNvGrpSpPr/>
        <p:nvPr/>
      </p:nvGrpSpPr>
      <p:grpSpPr>
        <a:xfrm>
          <a:off x="0" y="0"/>
          <a:ext cx="0" cy="0"/>
          <a:chOff x="0" y="0"/>
          <a:chExt cx="0" cy="0"/>
        </a:xfrm>
      </p:grpSpPr>
      <p:sp>
        <p:nvSpPr>
          <p:cNvPr id="321" name="Google Shape;321;p52"/>
          <p:cNvSpPr/>
          <p:nvPr>
            <p:ph idx="2" type="pic"/>
          </p:nvPr>
        </p:nvSpPr>
        <p:spPr>
          <a:xfrm>
            <a:off x="0" y="0"/>
            <a:ext cx="2286000" cy="5143500"/>
          </a:xfrm>
          <a:prstGeom prst="rect">
            <a:avLst/>
          </a:prstGeom>
          <a:solidFill>
            <a:schemeClr val="lt2"/>
          </a:solidFill>
          <a:ln>
            <a:noFill/>
          </a:ln>
        </p:spPr>
      </p:sp>
      <p:sp>
        <p:nvSpPr>
          <p:cNvPr id="322" name="Google Shape;322;p52"/>
          <p:cNvSpPr/>
          <p:nvPr>
            <p:ph idx="3" type="pic"/>
          </p:nvPr>
        </p:nvSpPr>
        <p:spPr>
          <a:xfrm>
            <a:off x="2286000" y="0"/>
            <a:ext cx="2286000" cy="5143500"/>
          </a:xfrm>
          <a:prstGeom prst="rect">
            <a:avLst/>
          </a:prstGeom>
          <a:solidFill>
            <a:schemeClr val="lt2"/>
          </a:solidFill>
          <a:ln>
            <a:noFill/>
          </a:ln>
        </p:spPr>
      </p:sp>
      <p:sp>
        <p:nvSpPr>
          <p:cNvPr id="323" name="Google Shape;323;p52"/>
          <p:cNvSpPr/>
          <p:nvPr>
            <p:ph idx="4" type="pic"/>
          </p:nvPr>
        </p:nvSpPr>
        <p:spPr>
          <a:xfrm>
            <a:off x="4572000" y="0"/>
            <a:ext cx="2286000" cy="5143500"/>
          </a:xfrm>
          <a:prstGeom prst="rect">
            <a:avLst/>
          </a:prstGeom>
          <a:solidFill>
            <a:schemeClr val="lt2"/>
          </a:solidFill>
          <a:ln>
            <a:noFill/>
          </a:ln>
        </p:spPr>
      </p:sp>
      <p:sp>
        <p:nvSpPr>
          <p:cNvPr id="324" name="Google Shape;324;p52"/>
          <p:cNvSpPr/>
          <p:nvPr>
            <p:ph idx="5" type="pic"/>
          </p:nvPr>
        </p:nvSpPr>
        <p:spPr>
          <a:xfrm>
            <a:off x="6858000" y="0"/>
            <a:ext cx="2286000" cy="5143500"/>
          </a:xfrm>
          <a:prstGeom prst="rect">
            <a:avLst/>
          </a:prstGeom>
          <a:solidFill>
            <a:schemeClr val="lt2"/>
          </a:solidFill>
          <a:ln>
            <a:noFill/>
          </a:ln>
        </p:spPr>
      </p:sp>
      <p:sp>
        <p:nvSpPr>
          <p:cNvPr id="325" name="Google Shape;325;p52"/>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26" name="Google Shape;326;p5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18" showMasterSp="0">
  <p:cSld name="slide-018">
    <p:spTree>
      <p:nvGrpSpPr>
        <p:cNvPr id="327" name="Shape 327"/>
        <p:cNvGrpSpPr/>
        <p:nvPr/>
      </p:nvGrpSpPr>
      <p:grpSpPr>
        <a:xfrm>
          <a:off x="0" y="0"/>
          <a:ext cx="0" cy="0"/>
          <a:chOff x="0" y="0"/>
          <a:chExt cx="0" cy="0"/>
        </a:xfrm>
      </p:grpSpPr>
      <p:sp>
        <p:nvSpPr>
          <p:cNvPr id="328" name="Google Shape;328;p53"/>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29" name="Google Shape;329;p53"/>
          <p:cNvSpPr/>
          <p:nvPr>
            <p:ph idx="2" type="pic"/>
          </p:nvPr>
        </p:nvSpPr>
        <p:spPr>
          <a:xfrm>
            <a:off x="0" y="0"/>
            <a:ext cx="9144000" cy="5143500"/>
          </a:xfrm>
          <a:prstGeom prst="rect">
            <a:avLst/>
          </a:prstGeom>
          <a:solidFill>
            <a:schemeClr val="lt2"/>
          </a:solidFill>
          <a:ln>
            <a:noFill/>
          </a:ln>
        </p:spPr>
      </p:sp>
      <p:sp>
        <p:nvSpPr>
          <p:cNvPr id="330" name="Google Shape;330;p5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02" showMasterSp="0">
  <p:cSld name="TITLE_AND_BODY_1">
    <p:spTree>
      <p:nvGrpSpPr>
        <p:cNvPr id="331" name="Shape 331"/>
        <p:cNvGrpSpPr/>
        <p:nvPr/>
      </p:nvGrpSpPr>
      <p:grpSpPr>
        <a:xfrm>
          <a:off x="0" y="0"/>
          <a:ext cx="0" cy="0"/>
          <a:chOff x="0" y="0"/>
          <a:chExt cx="0" cy="0"/>
        </a:xfrm>
      </p:grpSpPr>
      <p:sp>
        <p:nvSpPr>
          <p:cNvPr id="332" name="Google Shape;332;p54"/>
          <p:cNvSpPr/>
          <p:nvPr>
            <p:ph idx="2" type="pic"/>
          </p:nvPr>
        </p:nvSpPr>
        <p:spPr>
          <a:xfrm>
            <a:off x="761888" y="2602706"/>
            <a:ext cx="3429600" cy="1780800"/>
          </a:xfrm>
          <a:prstGeom prst="rect">
            <a:avLst/>
          </a:prstGeom>
          <a:solidFill>
            <a:schemeClr val="lt2"/>
          </a:solidFill>
          <a:ln>
            <a:noFill/>
          </a:ln>
        </p:spPr>
      </p:sp>
      <p:sp>
        <p:nvSpPr>
          <p:cNvPr id="333" name="Google Shape;333;p54"/>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34" name="Google Shape;334;p5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03" showMasterSp="0">
  <p:cSld name="slide-003">
    <p:spTree>
      <p:nvGrpSpPr>
        <p:cNvPr id="335" name="Shape 335"/>
        <p:cNvGrpSpPr/>
        <p:nvPr/>
      </p:nvGrpSpPr>
      <p:grpSpPr>
        <a:xfrm>
          <a:off x="0" y="0"/>
          <a:ext cx="0" cy="0"/>
          <a:chOff x="0" y="0"/>
          <a:chExt cx="0" cy="0"/>
        </a:xfrm>
      </p:grpSpPr>
      <p:sp>
        <p:nvSpPr>
          <p:cNvPr id="336" name="Google Shape;336;p55"/>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pic>
        <p:nvPicPr>
          <p:cNvPr id="337" name="Google Shape;337;p55"/>
          <p:cNvPicPr preferRelativeResize="0"/>
          <p:nvPr/>
        </p:nvPicPr>
        <p:blipFill rotWithShape="1">
          <a:blip r:embed="rId2">
            <a:alphaModFix/>
          </a:blip>
          <a:srcRect b="3064" l="15189" r="15196" t="6001"/>
          <a:stretch/>
        </p:blipFill>
        <p:spPr>
          <a:xfrm>
            <a:off x="0" y="0"/>
            <a:ext cx="3809999" cy="5143500"/>
          </a:xfrm>
          <a:prstGeom prst="rect">
            <a:avLst/>
          </a:prstGeom>
          <a:noFill/>
          <a:ln>
            <a:noFill/>
          </a:ln>
        </p:spPr>
      </p:pic>
      <p:sp>
        <p:nvSpPr>
          <p:cNvPr id="338" name="Google Shape;338;p55"/>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339" name="Google Shape;339;p55"/>
          <p:cNvSpPr/>
          <p:nvPr>
            <p:ph idx="2" type="pic"/>
          </p:nvPr>
        </p:nvSpPr>
        <p:spPr>
          <a:xfrm>
            <a:off x="0" y="0"/>
            <a:ext cx="3810000" cy="5143500"/>
          </a:xfrm>
          <a:prstGeom prst="rect">
            <a:avLst/>
          </a:prstGeom>
          <a:solidFill>
            <a:schemeClr val="lt2"/>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06" showMasterSp="0">
  <p:cSld name="slide-006">
    <p:spTree>
      <p:nvGrpSpPr>
        <p:cNvPr id="340" name="Shape 340"/>
        <p:cNvGrpSpPr/>
        <p:nvPr/>
      </p:nvGrpSpPr>
      <p:grpSpPr>
        <a:xfrm>
          <a:off x="0" y="0"/>
          <a:ext cx="0" cy="0"/>
          <a:chOff x="0" y="0"/>
          <a:chExt cx="0" cy="0"/>
        </a:xfrm>
      </p:grpSpPr>
      <p:sp>
        <p:nvSpPr>
          <p:cNvPr id="341" name="Google Shape;341;p56"/>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42" name="Google Shape;342;p56"/>
          <p:cNvSpPr/>
          <p:nvPr>
            <p:ph idx="2" type="pic"/>
          </p:nvPr>
        </p:nvSpPr>
        <p:spPr>
          <a:xfrm>
            <a:off x="0" y="0"/>
            <a:ext cx="4575000" cy="5143500"/>
          </a:xfrm>
          <a:prstGeom prst="rect">
            <a:avLst/>
          </a:prstGeom>
          <a:solidFill>
            <a:schemeClr val="lt2"/>
          </a:solidFill>
          <a:ln>
            <a:noFill/>
          </a:ln>
        </p:spPr>
      </p:sp>
      <p:sp>
        <p:nvSpPr>
          <p:cNvPr id="343" name="Google Shape;343;p56"/>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showMasterSp="0">
  <p:cSld name="Titel &amp; Untertitel">
    <p:spTree>
      <p:nvGrpSpPr>
        <p:cNvPr id="344" name="Shape 344"/>
        <p:cNvGrpSpPr/>
        <p:nvPr/>
      </p:nvGrpSpPr>
      <p:grpSpPr>
        <a:xfrm>
          <a:off x="0" y="0"/>
          <a:ext cx="0" cy="0"/>
          <a:chOff x="0" y="0"/>
          <a:chExt cx="0" cy="0"/>
        </a:xfrm>
      </p:grpSpPr>
      <p:sp>
        <p:nvSpPr>
          <p:cNvPr id="345" name="Google Shape;345;p57"/>
          <p:cNvSpPr txBox="1"/>
          <p:nvPr>
            <p:ph type="title"/>
          </p:nvPr>
        </p:nvSpPr>
        <p:spPr>
          <a:xfrm>
            <a:off x="760140" y="759693"/>
            <a:ext cx="7619100" cy="6684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rgbClr val="212121"/>
              </a:buClr>
              <a:buSzPts val="700"/>
              <a:buNone/>
              <a:defRPr/>
            </a:lvl1pPr>
            <a:lvl2pPr lvl="1" rtl="0" algn="l">
              <a:lnSpc>
                <a:spcPct val="80000"/>
              </a:lnSpc>
              <a:spcBef>
                <a:spcPts val="0"/>
              </a:spcBef>
              <a:spcAft>
                <a:spcPts val="0"/>
              </a:spcAft>
              <a:buClr>
                <a:srgbClr val="212121"/>
              </a:buClr>
              <a:buSzPts val="700"/>
              <a:buNone/>
              <a:defRPr/>
            </a:lvl2pPr>
            <a:lvl3pPr lvl="2" rtl="0" algn="l">
              <a:lnSpc>
                <a:spcPct val="80000"/>
              </a:lnSpc>
              <a:spcBef>
                <a:spcPts val="0"/>
              </a:spcBef>
              <a:spcAft>
                <a:spcPts val="0"/>
              </a:spcAft>
              <a:buClr>
                <a:srgbClr val="212121"/>
              </a:buClr>
              <a:buSzPts val="700"/>
              <a:buNone/>
              <a:defRPr/>
            </a:lvl3pPr>
            <a:lvl4pPr lvl="3" rtl="0" algn="l">
              <a:lnSpc>
                <a:spcPct val="80000"/>
              </a:lnSpc>
              <a:spcBef>
                <a:spcPts val="0"/>
              </a:spcBef>
              <a:spcAft>
                <a:spcPts val="0"/>
              </a:spcAft>
              <a:buClr>
                <a:srgbClr val="212121"/>
              </a:buClr>
              <a:buSzPts val="700"/>
              <a:buNone/>
              <a:defRPr/>
            </a:lvl4pPr>
            <a:lvl5pPr lvl="4" rtl="0" algn="l">
              <a:lnSpc>
                <a:spcPct val="80000"/>
              </a:lnSpc>
              <a:spcBef>
                <a:spcPts val="0"/>
              </a:spcBef>
              <a:spcAft>
                <a:spcPts val="0"/>
              </a:spcAft>
              <a:buClr>
                <a:srgbClr val="212121"/>
              </a:buClr>
              <a:buSzPts val="700"/>
              <a:buNone/>
              <a:defRPr/>
            </a:lvl5pPr>
            <a:lvl6pPr lvl="5" rtl="0" algn="l">
              <a:lnSpc>
                <a:spcPct val="80000"/>
              </a:lnSpc>
              <a:spcBef>
                <a:spcPts val="0"/>
              </a:spcBef>
              <a:spcAft>
                <a:spcPts val="0"/>
              </a:spcAft>
              <a:buClr>
                <a:srgbClr val="212121"/>
              </a:buClr>
              <a:buSzPts val="700"/>
              <a:buNone/>
              <a:defRPr/>
            </a:lvl6pPr>
            <a:lvl7pPr lvl="6" rtl="0" algn="l">
              <a:lnSpc>
                <a:spcPct val="80000"/>
              </a:lnSpc>
              <a:spcBef>
                <a:spcPts val="0"/>
              </a:spcBef>
              <a:spcAft>
                <a:spcPts val="0"/>
              </a:spcAft>
              <a:buClr>
                <a:srgbClr val="212121"/>
              </a:buClr>
              <a:buSzPts val="700"/>
              <a:buNone/>
              <a:defRPr/>
            </a:lvl7pPr>
            <a:lvl8pPr lvl="7" rtl="0" algn="l">
              <a:lnSpc>
                <a:spcPct val="80000"/>
              </a:lnSpc>
              <a:spcBef>
                <a:spcPts val="0"/>
              </a:spcBef>
              <a:spcAft>
                <a:spcPts val="0"/>
              </a:spcAft>
              <a:buClr>
                <a:srgbClr val="212121"/>
              </a:buClr>
              <a:buSzPts val="700"/>
              <a:buNone/>
              <a:defRPr/>
            </a:lvl8pPr>
            <a:lvl9pPr lvl="8" rtl="0" algn="l">
              <a:lnSpc>
                <a:spcPct val="80000"/>
              </a:lnSpc>
              <a:spcBef>
                <a:spcPts val="0"/>
              </a:spcBef>
              <a:spcAft>
                <a:spcPts val="0"/>
              </a:spcAft>
              <a:buClr>
                <a:srgbClr val="212121"/>
              </a:buClr>
              <a:buSzPts val="700"/>
              <a:buNone/>
              <a:defRPr/>
            </a:lvl9pPr>
          </a:lstStyle>
          <a:p/>
        </p:txBody>
      </p:sp>
      <p:sp>
        <p:nvSpPr>
          <p:cNvPr id="346" name="Google Shape;346;p57"/>
          <p:cNvSpPr txBox="1"/>
          <p:nvPr>
            <p:ph idx="1" type="body"/>
          </p:nvPr>
        </p:nvSpPr>
        <p:spPr>
          <a:xfrm>
            <a:off x="760140" y="1716405"/>
            <a:ext cx="7619100" cy="21930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212121"/>
              </a:buClr>
              <a:buSzPts val="3200"/>
              <a:buFont typeface="Helvetica Neue"/>
              <a:buNone/>
              <a:defRPr b="1" sz="3200">
                <a:solidFill>
                  <a:srgbClr val="212121"/>
                </a:solidFill>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212121"/>
              </a:buClr>
              <a:buSzPts val="1800"/>
              <a:buFont typeface="Montserrat"/>
              <a:buNone/>
              <a:defRPr sz="1800">
                <a:solidFill>
                  <a:srgbClr val="212121"/>
                </a:solidFill>
                <a:latin typeface="Montserrat"/>
                <a:ea typeface="Montserrat"/>
                <a:cs typeface="Montserrat"/>
                <a:sym typeface="Montserrat"/>
              </a:defRPr>
            </a:lvl2pPr>
            <a:lvl3pPr indent="-228600" lvl="2" marL="1371600" rtl="0" algn="l">
              <a:lnSpc>
                <a:spcPct val="120000"/>
              </a:lnSpc>
              <a:spcBef>
                <a:spcPts val="2200"/>
              </a:spcBef>
              <a:spcAft>
                <a:spcPts val="0"/>
              </a:spcAft>
              <a:buClr>
                <a:srgbClr val="5E5E5E"/>
              </a:buClr>
              <a:buSzPts val="700"/>
              <a:buNone/>
              <a:defRPr/>
            </a:lvl3pPr>
            <a:lvl4pPr indent="-228600" lvl="3" marL="1828800" rtl="0" algn="l">
              <a:lnSpc>
                <a:spcPct val="120000"/>
              </a:lnSpc>
              <a:spcBef>
                <a:spcPts val="1700"/>
              </a:spcBef>
              <a:spcAft>
                <a:spcPts val="0"/>
              </a:spcAft>
              <a:buClr>
                <a:srgbClr val="929292"/>
              </a:buClr>
              <a:buSzPts val="1100"/>
              <a:buFont typeface="Helvetica Neue Light"/>
              <a:buNone/>
              <a:defRPr>
                <a:solidFill>
                  <a:srgbClr val="929292"/>
                </a:solidFill>
                <a:latin typeface="Helvetica Neue Light"/>
                <a:ea typeface="Helvetica Neue Light"/>
                <a:cs typeface="Helvetica Neue Light"/>
                <a:sym typeface="Helvetica Neue Light"/>
              </a:defRPr>
            </a:lvl4pPr>
            <a:lvl5pPr indent="-228600" lvl="4" marL="2286000" rtl="0" algn="l">
              <a:lnSpc>
                <a:spcPct val="120000"/>
              </a:lnSpc>
              <a:spcBef>
                <a:spcPts val="0"/>
              </a:spcBef>
              <a:spcAft>
                <a:spcPts val="0"/>
              </a:spcAft>
              <a:buClr>
                <a:srgbClr val="009193"/>
              </a:buClr>
              <a:buSzPts val="1100"/>
              <a:buFont typeface="Helvetica Neue Light"/>
              <a:buNone/>
              <a:defRPr>
                <a:solidFill>
                  <a:srgbClr val="009193"/>
                </a:solidFill>
                <a:latin typeface="Helvetica Neue Light"/>
                <a:ea typeface="Helvetica Neue Light"/>
                <a:cs typeface="Helvetica Neue Light"/>
                <a:sym typeface="Helvetica Neue Light"/>
              </a:defRPr>
            </a:lvl5pPr>
            <a:lvl6pPr indent="-260350" lvl="5" marL="2743200" rtl="0" algn="l">
              <a:lnSpc>
                <a:spcPct val="120000"/>
              </a:lnSpc>
              <a:spcBef>
                <a:spcPts val="2000"/>
              </a:spcBef>
              <a:spcAft>
                <a:spcPts val="0"/>
              </a:spcAft>
              <a:buClr>
                <a:srgbClr val="5E5E5E"/>
              </a:buClr>
              <a:buSzPts val="500"/>
              <a:buChar char="■"/>
              <a:defRPr/>
            </a:lvl6pPr>
            <a:lvl7pPr indent="-260350" lvl="6" marL="3200400" rtl="0" algn="l">
              <a:lnSpc>
                <a:spcPct val="120000"/>
              </a:lnSpc>
              <a:spcBef>
                <a:spcPts val="2000"/>
              </a:spcBef>
              <a:spcAft>
                <a:spcPts val="0"/>
              </a:spcAft>
              <a:buClr>
                <a:srgbClr val="5E5E5E"/>
              </a:buClr>
              <a:buSzPts val="500"/>
              <a:buChar char="●"/>
              <a:defRPr/>
            </a:lvl7pPr>
            <a:lvl8pPr indent="-260350" lvl="7" marL="3657600" rtl="0" algn="l">
              <a:lnSpc>
                <a:spcPct val="120000"/>
              </a:lnSpc>
              <a:spcBef>
                <a:spcPts val="2000"/>
              </a:spcBef>
              <a:spcAft>
                <a:spcPts val="0"/>
              </a:spcAft>
              <a:buClr>
                <a:srgbClr val="5E5E5E"/>
              </a:buClr>
              <a:buSzPts val="500"/>
              <a:buChar char="○"/>
              <a:defRPr/>
            </a:lvl8pPr>
            <a:lvl9pPr indent="-260350" lvl="8" marL="4114800" rtl="0" algn="l">
              <a:lnSpc>
                <a:spcPct val="120000"/>
              </a:lnSpc>
              <a:spcBef>
                <a:spcPts val="2000"/>
              </a:spcBef>
              <a:spcAft>
                <a:spcPts val="0"/>
              </a:spcAft>
              <a:buClr>
                <a:srgbClr val="5E5E5E"/>
              </a:buClr>
              <a:buSzPts val="500"/>
              <a:buChar char="■"/>
              <a:defRPr/>
            </a:lvl9pPr>
          </a:lstStyle>
          <a:p/>
        </p:txBody>
      </p:sp>
      <p:sp>
        <p:nvSpPr>
          <p:cNvPr id="347" name="Google Shape;347;p57"/>
          <p:cNvSpPr txBox="1"/>
          <p:nvPr>
            <p:ph idx="12" type="sldNum"/>
          </p:nvPr>
        </p:nvSpPr>
        <p:spPr>
          <a:xfrm>
            <a:off x="8193360" y="4619625"/>
            <a:ext cx="191100" cy="207900"/>
          </a:xfrm>
          <a:prstGeom prst="rect">
            <a:avLst/>
          </a:prstGeom>
          <a:noFill/>
          <a:ln>
            <a:noFill/>
          </a:ln>
        </p:spPr>
        <p:txBody>
          <a:bodyPr anchorCtr="0" anchor="t" bIns="19050" lIns="19050" spcFirstLastPara="1" rIns="19050" wrap="square" tIns="19050">
            <a:spAutoFit/>
          </a:bodyPr>
          <a:lstStyle>
            <a:lvl1pPr indent="0" lvl="0" marL="0" rtl="0" algn="l">
              <a:lnSpc>
                <a:spcPct val="120000"/>
              </a:lnSpc>
              <a:spcBef>
                <a:spcPts val="0"/>
              </a:spcBef>
              <a:spcAft>
                <a:spcPts val="0"/>
              </a:spcAft>
              <a:buClr>
                <a:srgbClr val="797979"/>
              </a:buClr>
              <a:buSzPts val="1100"/>
              <a:buFont typeface="Helvetica Neue Light"/>
              <a:buNone/>
              <a:defRPr sz="1100">
                <a:solidFill>
                  <a:srgbClr val="797979"/>
                </a:solidFill>
              </a:defRPr>
            </a:lvl1pPr>
            <a:lvl2pPr indent="0" lvl="1" marL="0" rtl="0" algn="l">
              <a:lnSpc>
                <a:spcPct val="120000"/>
              </a:lnSpc>
              <a:spcBef>
                <a:spcPts val="0"/>
              </a:spcBef>
              <a:spcAft>
                <a:spcPts val="0"/>
              </a:spcAft>
              <a:buClr>
                <a:srgbClr val="797979"/>
              </a:buClr>
              <a:buSzPts val="1100"/>
              <a:buFont typeface="Helvetica Neue Light"/>
              <a:buNone/>
              <a:defRPr sz="1100">
                <a:solidFill>
                  <a:srgbClr val="797979"/>
                </a:solidFill>
              </a:defRPr>
            </a:lvl2pPr>
            <a:lvl3pPr indent="0" lvl="2" marL="0" rtl="0" algn="l">
              <a:lnSpc>
                <a:spcPct val="120000"/>
              </a:lnSpc>
              <a:spcBef>
                <a:spcPts val="0"/>
              </a:spcBef>
              <a:spcAft>
                <a:spcPts val="0"/>
              </a:spcAft>
              <a:buClr>
                <a:srgbClr val="797979"/>
              </a:buClr>
              <a:buSzPts val="1100"/>
              <a:buFont typeface="Helvetica Neue Light"/>
              <a:buNone/>
              <a:defRPr sz="1100">
                <a:solidFill>
                  <a:srgbClr val="797979"/>
                </a:solidFill>
              </a:defRPr>
            </a:lvl3pPr>
            <a:lvl4pPr indent="0" lvl="3" marL="0" rtl="0" algn="l">
              <a:lnSpc>
                <a:spcPct val="120000"/>
              </a:lnSpc>
              <a:spcBef>
                <a:spcPts val="0"/>
              </a:spcBef>
              <a:spcAft>
                <a:spcPts val="0"/>
              </a:spcAft>
              <a:buClr>
                <a:srgbClr val="797979"/>
              </a:buClr>
              <a:buSzPts val="1100"/>
              <a:buFont typeface="Helvetica Neue Light"/>
              <a:buNone/>
              <a:defRPr sz="1100">
                <a:solidFill>
                  <a:srgbClr val="797979"/>
                </a:solidFill>
              </a:defRPr>
            </a:lvl4pPr>
            <a:lvl5pPr indent="0" lvl="4" marL="0" rtl="0" algn="l">
              <a:lnSpc>
                <a:spcPct val="120000"/>
              </a:lnSpc>
              <a:spcBef>
                <a:spcPts val="0"/>
              </a:spcBef>
              <a:spcAft>
                <a:spcPts val="0"/>
              </a:spcAft>
              <a:buClr>
                <a:srgbClr val="797979"/>
              </a:buClr>
              <a:buSzPts val="1100"/>
              <a:buFont typeface="Helvetica Neue Light"/>
              <a:buNone/>
              <a:defRPr sz="1100">
                <a:solidFill>
                  <a:srgbClr val="797979"/>
                </a:solidFill>
              </a:defRPr>
            </a:lvl5pPr>
            <a:lvl6pPr indent="0" lvl="5" marL="0" rtl="0" algn="l">
              <a:lnSpc>
                <a:spcPct val="120000"/>
              </a:lnSpc>
              <a:spcBef>
                <a:spcPts val="0"/>
              </a:spcBef>
              <a:spcAft>
                <a:spcPts val="0"/>
              </a:spcAft>
              <a:buClr>
                <a:srgbClr val="797979"/>
              </a:buClr>
              <a:buSzPts val="1100"/>
              <a:buFont typeface="Helvetica Neue Light"/>
              <a:buNone/>
              <a:defRPr sz="1100">
                <a:solidFill>
                  <a:srgbClr val="797979"/>
                </a:solidFill>
              </a:defRPr>
            </a:lvl6pPr>
            <a:lvl7pPr indent="0" lvl="6" marL="0" rtl="0" algn="l">
              <a:lnSpc>
                <a:spcPct val="120000"/>
              </a:lnSpc>
              <a:spcBef>
                <a:spcPts val="0"/>
              </a:spcBef>
              <a:spcAft>
                <a:spcPts val="0"/>
              </a:spcAft>
              <a:buClr>
                <a:srgbClr val="797979"/>
              </a:buClr>
              <a:buSzPts val="1100"/>
              <a:buFont typeface="Helvetica Neue Light"/>
              <a:buNone/>
              <a:defRPr sz="1100">
                <a:solidFill>
                  <a:srgbClr val="797979"/>
                </a:solidFill>
              </a:defRPr>
            </a:lvl7pPr>
            <a:lvl8pPr indent="0" lvl="7" marL="0" rtl="0" algn="l">
              <a:lnSpc>
                <a:spcPct val="120000"/>
              </a:lnSpc>
              <a:spcBef>
                <a:spcPts val="0"/>
              </a:spcBef>
              <a:spcAft>
                <a:spcPts val="0"/>
              </a:spcAft>
              <a:buClr>
                <a:srgbClr val="797979"/>
              </a:buClr>
              <a:buSzPts val="1100"/>
              <a:buFont typeface="Helvetica Neue Light"/>
              <a:buNone/>
              <a:defRPr sz="1100">
                <a:solidFill>
                  <a:srgbClr val="797979"/>
                </a:solidFill>
              </a:defRPr>
            </a:lvl8pPr>
            <a:lvl9pPr indent="0" lvl="8" marL="0" rtl="0" algn="l">
              <a:lnSpc>
                <a:spcPct val="120000"/>
              </a:lnSpc>
              <a:spcBef>
                <a:spcPts val="0"/>
              </a:spcBef>
              <a:spcAft>
                <a:spcPts val="0"/>
              </a:spcAft>
              <a:buClr>
                <a:srgbClr val="797979"/>
              </a:buClr>
              <a:buSzPts val="1100"/>
              <a:buFont typeface="Helvetica Neue Light"/>
              <a:buNone/>
              <a:defRPr sz="1100">
                <a:solidFill>
                  <a:srgbClr val="797979"/>
                </a:solidFill>
              </a:defRPr>
            </a:lvl9pPr>
          </a:lstStyle>
          <a:p>
            <a:pPr indent="0" lvl="0" marL="0" rtl="0" algn="l">
              <a:spcBef>
                <a:spcPts val="0"/>
              </a:spcBef>
              <a:spcAft>
                <a:spcPts val="0"/>
              </a:spcAft>
              <a:buNone/>
            </a:pPr>
            <a:fld id="{00000000-1234-1234-1234-123412341234}" type="slidenum">
              <a:rPr lang="en"/>
              <a:t>‹#›</a:t>
            </a:fld>
            <a:endParaRPr b="0" i="0" u="none" cap="none" strike="noStrike">
              <a:latin typeface="Helvetica Neue Light"/>
              <a:ea typeface="Helvetica Neue Light"/>
              <a:cs typeface="Helvetica Neue Light"/>
              <a:sym typeface="Helvetica Neue 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08" showMasterSp="0">
  <p:cSld name="slide-008">
    <p:spTree>
      <p:nvGrpSpPr>
        <p:cNvPr id="348" name="Shape 348"/>
        <p:cNvGrpSpPr/>
        <p:nvPr/>
      </p:nvGrpSpPr>
      <p:grpSpPr>
        <a:xfrm>
          <a:off x="0" y="0"/>
          <a:ext cx="0" cy="0"/>
          <a:chOff x="0" y="0"/>
          <a:chExt cx="0" cy="0"/>
        </a:xfrm>
      </p:grpSpPr>
      <p:sp>
        <p:nvSpPr>
          <p:cNvPr id="349" name="Google Shape;349;p58"/>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50" name="Google Shape;350;p58"/>
          <p:cNvSpPr/>
          <p:nvPr>
            <p:ph idx="2" type="pic"/>
          </p:nvPr>
        </p:nvSpPr>
        <p:spPr>
          <a:xfrm>
            <a:off x="0" y="0"/>
            <a:ext cx="2286000" cy="1714500"/>
          </a:xfrm>
          <a:prstGeom prst="rect">
            <a:avLst/>
          </a:prstGeom>
          <a:solidFill>
            <a:schemeClr val="lt2"/>
          </a:solidFill>
          <a:ln>
            <a:noFill/>
          </a:ln>
        </p:spPr>
      </p:sp>
      <p:sp>
        <p:nvSpPr>
          <p:cNvPr id="351" name="Google Shape;351;p58"/>
          <p:cNvSpPr/>
          <p:nvPr>
            <p:ph idx="3" type="pic"/>
          </p:nvPr>
        </p:nvSpPr>
        <p:spPr>
          <a:xfrm>
            <a:off x="2286000" y="0"/>
            <a:ext cx="2286000" cy="1714500"/>
          </a:xfrm>
          <a:prstGeom prst="rect">
            <a:avLst/>
          </a:prstGeom>
          <a:solidFill>
            <a:schemeClr val="lt2"/>
          </a:solidFill>
          <a:ln>
            <a:noFill/>
          </a:ln>
        </p:spPr>
      </p:sp>
      <p:sp>
        <p:nvSpPr>
          <p:cNvPr id="352" name="Google Shape;352;p58"/>
          <p:cNvSpPr/>
          <p:nvPr>
            <p:ph idx="4" type="pic"/>
          </p:nvPr>
        </p:nvSpPr>
        <p:spPr>
          <a:xfrm>
            <a:off x="4572000" y="0"/>
            <a:ext cx="2286000" cy="1714500"/>
          </a:xfrm>
          <a:prstGeom prst="rect">
            <a:avLst/>
          </a:prstGeom>
          <a:solidFill>
            <a:schemeClr val="lt2"/>
          </a:solidFill>
          <a:ln>
            <a:noFill/>
          </a:ln>
        </p:spPr>
      </p:sp>
      <p:sp>
        <p:nvSpPr>
          <p:cNvPr id="353" name="Google Shape;353;p58"/>
          <p:cNvSpPr/>
          <p:nvPr>
            <p:ph idx="5" type="pic"/>
          </p:nvPr>
        </p:nvSpPr>
        <p:spPr>
          <a:xfrm>
            <a:off x="6858000" y="0"/>
            <a:ext cx="2286000" cy="1714500"/>
          </a:xfrm>
          <a:prstGeom prst="rect">
            <a:avLst/>
          </a:prstGeom>
          <a:solidFill>
            <a:schemeClr val="lt2"/>
          </a:solidFill>
          <a:ln>
            <a:noFill/>
          </a:ln>
        </p:spPr>
      </p:sp>
      <p:sp>
        <p:nvSpPr>
          <p:cNvPr id="354" name="Google Shape;354;p58"/>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14" showMasterSp="0">
  <p:cSld name="slide-014">
    <p:spTree>
      <p:nvGrpSpPr>
        <p:cNvPr id="355" name="Shape 355"/>
        <p:cNvGrpSpPr/>
        <p:nvPr/>
      </p:nvGrpSpPr>
      <p:grpSpPr>
        <a:xfrm>
          <a:off x="0" y="0"/>
          <a:ext cx="0" cy="0"/>
          <a:chOff x="0" y="0"/>
          <a:chExt cx="0" cy="0"/>
        </a:xfrm>
      </p:grpSpPr>
      <p:sp>
        <p:nvSpPr>
          <p:cNvPr id="356" name="Google Shape;356;p59"/>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57" name="Google Shape;357;p59"/>
          <p:cNvSpPr/>
          <p:nvPr>
            <p:ph idx="2" type="pic"/>
          </p:nvPr>
        </p:nvSpPr>
        <p:spPr>
          <a:xfrm>
            <a:off x="1305479" y="2230115"/>
            <a:ext cx="857400" cy="857400"/>
          </a:xfrm>
          <a:prstGeom prst="ellipse">
            <a:avLst/>
          </a:prstGeom>
          <a:solidFill>
            <a:schemeClr val="lt2"/>
          </a:solidFill>
          <a:ln>
            <a:noFill/>
          </a:ln>
        </p:spPr>
      </p:sp>
      <p:sp>
        <p:nvSpPr>
          <p:cNvPr id="358" name="Google Shape;358;p59"/>
          <p:cNvSpPr/>
          <p:nvPr>
            <p:ph idx="3" type="pic"/>
          </p:nvPr>
        </p:nvSpPr>
        <p:spPr>
          <a:xfrm>
            <a:off x="4146443" y="2230115"/>
            <a:ext cx="857400" cy="857400"/>
          </a:xfrm>
          <a:prstGeom prst="ellipse">
            <a:avLst/>
          </a:prstGeom>
          <a:solidFill>
            <a:schemeClr val="lt2"/>
          </a:solidFill>
          <a:ln>
            <a:noFill/>
          </a:ln>
        </p:spPr>
      </p:sp>
      <p:sp>
        <p:nvSpPr>
          <p:cNvPr id="359" name="Google Shape;359;p59"/>
          <p:cNvSpPr/>
          <p:nvPr>
            <p:ph idx="4" type="pic"/>
          </p:nvPr>
        </p:nvSpPr>
        <p:spPr>
          <a:xfrm>
            <a:off x="7002805" y="2230115"/>
            <a:ext cx="857400" cy="857400"/>
          </a:xfrm>
          <a:prstGeom prst="ellipse">
            <a:avLst/>
          </a:prstGeom>
          <a:solidFill>
            <a:schemeClr val="lt2"/>
          </a:solidFill>
          <a:ln>
            <a:noFill/>
          </a:ln>
        </p:spPr>
      </p:sp>
      <p:sp>
        <p:nvSpPr>
          <p:cNvPr id="360" name="Google Shape;360;p59"/>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11" showMasterSp="0">
  <p:cSld name="slide-011">
    <p:spTree>
      <p:nvGrpSpPr>
        <p:cNvPr id="361" name="Shape 361"/>
        <p:cNvGrpSpPr/>
        <p:nvPr/>
      </p:nvGrpSpPr>
      <p:grpSpPr>
        <a:xfrm>
          <a:off x="0" y="0"/>
          <a:ext cx="0" cy="0"/>
          <a:chOff x="0" y="0"/>
          <a:chExt cx="0" cy="0"/>
        </a:xfrm>
      </p:grpSpPr>
      <p:sp>
        <p:nvSpPr>
          <p:cNvPr id="362" name="Google Shape;362;p60"/>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63" name="Google Shape;363;p60"/>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364" name="Google Shape;364;p60"/>
          <p:cNvSpPr/>
          <p:nvPr>
            <p:ph idx="2" type="pic"/>
          </p:nvPr>
        </p:nvSpPr>
        <p:spPr>
          <a:xfrm>
            <a:off x="1164574" y="2016147"/>
            <a:ext cx="1109400" cy="1112100"/>
          </a:xfrm>
          <a:prstGeom prst="octagon">
            <a:avLst>
              <a:gd fmla="val 29289" name="adj"/>
            </a:avLst>
          </a:prstGeom>
          <a:solidFill>
            <a:schemeClr val="lt2"/>
          </a:solidFill>
          <a:ln>
            <a:noFill/>
          </a:ln>
        </p:spPr>
      </p:sp>
      <p:sp>
        <p:nvSpPr>
          <p:cNvPr id="365" name="Google Shape;365;p60"/>
          <p:cNvSpPr/>
          <p:nvPr>
            <p:ph idx="3" type="pic"/>
          </p:nvPr>
        </p:nvSpPr>
        <p:spPr>
          <a:xfrm>
            <a:off x="3484572" y="1479179"/>
            <a:ext cx="2186100" cy="2191800"/>
          </a:xfrm>
          <a:prstGeom prst="octagon">
            <a:avLst>
              <a:gd fmla="val 29289" name="adj"/>
            </a:avLst>
          </a:prstGeom>
          <a:solidFill>
            <a:schemeClr val="lt2"/>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13" showMasterSp="0">
  <p:cSld name="slide-013">
    <p:spTree>
      <p:nvGrpSpPr>
        <p:cNvPr id="366" name="Shape 366"/>
        <p:cNvGrpSpPr/>
        <p:nvPr/>
      </p:nvGrpSpPr>
      <p:grpSpPr>
        <a:xfrm>
          <a:off x="0" y="0"/>
          <a:ext cx="0" cy="0"/>
          <a:chOff x="0" y="0"/>
          <a:chExt cx="0" cy="0"/>
        </a:xfrm>
      </p:grpSpPr>
      <p:sp>
        <p:nvSpPr>
          <p:cNvPr id="367" name="Google Shape;367;p61"/>
          <p:cNvSpPr/>
          <p:nvPr>
            <p:ph idx="2" type="pic"/>
          </p:nvPr>
        </p:nvSpPr>
        <p:spPr>
          <a:xfrm>
            <a:off x="4192377" y="0"/>
            <a:ext cx="4976700" cy="5143500"/>
          </a:xfrm>
          <a:prstGeom prst="rect">
            <a:avLst/>
          </a:prstGeom>
          <a:solidFill>
            <a:schemeClr val="lt2"/>
          </a:solidFill>
          <a:ln>
            <a:noFill/>
          </a:ln>
        </p:spPr>
      </p:sp>
      <p:sp>
        <p:nvSpPr>
          <p:cNvPr id="368" name="Google Shape;368;p61"/>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69" name="Google Shape;369;p6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16" showMasterSp="0">
  <p:cSld name="slide-016">
    <p:spTree>
      <p:nvGrpSpPr>
        <p:cNvPr id="370" name="Shape 370"/>
        <p:cNvGrpSpPr/>
        <p:nvPr/>
      </p:nvGrpSpPr>
      <p:grpSpPr>
        <a:xfrm>
          <a:off x="0" y="0"/>
          <a:ext cx="0" cy="0"/>
          <a:chOff x="0" y="0"/>
          <a:chExt cx="0" cy="0"/>
        </a:xfrm>
      </p:grpSpPr>
      <p:sp>
        <p:nvSpPr>
          <p:cNvPr id="371" name="Google Shape;371;p62"/>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72" name="Google Shape;372;p62"/>
          <p:cNvSpPr/>
          <p:nvPr>
            <p:ph idx="2" type="pic"/>
          </p:nvPr>
        </p:nvSpPr>
        <p:spPr>
          <a:xfrm>
            <a:off x="4236275" y="759693"/>
            <a:ext cx="666900" cy="666900"/>
          </a:xfrm>
          <a:prstGeom prst="ellipse">
            <a:avLst/>
          </a:prstGeom>
          <a:solidFill>
            <a:schemeClr val="lt2"/>
          </a:solidFill>
          <a:ln>
            <a:noFill/>
          </a:ln>
        </p:spPr>
      </p:sp>
      <p:sp>
        <p:nvSpPr>
          <p:cNvPr id="373" name="Google Shape;373;p62"/>
          <p:cNvSpPr/>
          <p:nvPr>
            <p:ph idx="3" type="pic"/>
          </p:nvPr>
        </p:nvSpPr>
        <p:spPr>
          <a:xfrm>
            <a:off x="4233949" y="2166039"/>
            <a:ext cx="666900" cy="666900"/>
          </a:xfrm>
          <a:prstGeom prst="ellipse">
            <a:avLst/>
          </a:prstGeom>
          <a:solidFill>
            <a:schemeClr val="lt2"/>
          </a:solidFill>
          <a:ln>
            <a:noFill/>
          </a:ln>
        </p:spPr>
      </p:sp>
      <p:sp>
        <p:nvSpPr>
          <p:cNvPr id="374" name="Google Shape;374;p62"/>
          <p:cNvSpPr/>
          <p:nvPr>
            <p:ph idx="4" type="pic"/>
          </p:nvPr>
        </p:nvSpPr>
        <p:spPr>
          <a:xfrm>
            <a:off x="4233949" y="3572385"/>
            <a:ext cx="666900" cy="666900"/>
          </a:xfrm>
          <a:prstGeom prst="ellipse">
            <a:avLst/>
          </a:prstGeom>
          <a:solidFill>
            <a:schemeClr val="lt2"/>
          </a:solidFill>
          <a:ln>
            <a:noFill/>
          </a:ln>
        </p:spPr>
      </p:sp>
      <p:sp>
        <p:nvSpPr>
          <p:cNvPr id="375" name="Google Shape;375;p6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20" showMasterSp="0">
  <p:cSld name="slide-020">
    <p:spTree>
      <p:nvGrpSpPr>
        <p:cNvPr id="376" name="Shape 376"/>
        <p:cNvGrpSpPr/>
        <p:nvPr/>
      </p:nvGrpSpPr>
      <p:grpSpPr>
        <a:xfrm>
          <a:off x="0" y="0"/>
          <a:ext cx="0" cy="0"/>
          <a:chOff x="0" y="0"/>
          <a:chExt cx="0" cy="0"/>
        </a:xfrm>
      </p:grpSpPr>
      <p:sp>
        <p:nvSpPr>
          <p:cNvPr id="377" name="Google Shape;377;p63"/>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78" name="Google Shape;378;p63"/>
          <p:cNvSpPr/>
          <p:nvPr>
            <p:ph idx="2" type="pic"/>
          </p:nvPr>
        </p:nvSpPr>
        <p:spPr>
          <a:xfrm>
            <a:off x="2762250" y="759693"/>
            <a:ext cx="1809600" cy="2667000"/>
          </a:xfrm>
          <a:prstGeom prst="rect">
            <a:avLst/>
          </a:prstGeom>
          <a:solidFill>
            <a:schemeClr val="lt2"/>
          </a:solidFill>
          <a:ln>
            <a:noFill/>
          </a:ln>
        </p:spPr>
      </p:sp>
      <p:sp>
        <p:nvSpPr>
          <p:cNvPr id="379" name="Google Shape;379;p63"/>
          <p:cNvSpPr/>
          <p:nvPr>
            <p:ph idx="3" type="pic"/>
          </p:nvPr>
        </p:nvSpPr>
        <p:spPr>
          <a:xfrm>
            <a:off x="4669110" y="759693"/>
            <a:ext cx="1809900" cy="2667000"/>
          </a:xfrm>
          <a:prstGeom prst="rect">
            <a:avLst/>
          </a:prstGeom>
          <a:solidFill>
            <a:schemeClr val="lt2"/>
          </a:solidFill>
          <a:ln>
            <a:noFill/>
          </a:ln>
        </p:spPr>
      </p:sp>
      <p:sp>
        <p:nvSpPr>
          <p:cNvPr id="380" name="Google Shape;380;p63"/>
          <p:cNvSpPr/>
          <p:nvPr>
            <p:ph idx="4" type="pic"/>
          </p:nvPr>
        </p:nvSpPr>
        <p:spPr>
          <a:xfrm>
            <a:off x="6575971" y="759693"/>
            <a:ext cx="1809900" cy="2667000"/>
          </a:xfrm>
          <a:prstGeom prst="rect">
            <a:avLst/>
          </a:prstGeom>
          <a:solidFill>
            <a:schemeClr val="lt2"/>
          </a:solidFill>
          <a:ln>
            <a:noFill/>
          </a:ln>
        </p:spPr>
      </p:sp>
      <p:sp>
        <p:nvSpPr>
          <p:cNvPr id="381" name="Google Shape;381;p6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25" showMasterSp="0">
  <p:cSld name="slide-025">
    <p:spTree>
      <p:nvGrpSpPr>
        <p:cNvPr id="382" name="Shape 382"/>
        <p:cNvGrpSpPr/>
        <p:nvPr/>
      </p:nvGrpSpPr>
      <p:grpSpPr>
        <a:xfrm>
          <a:off x="0" y="0"/>
          <a:ext cx="0" cy="0"/>
          <a:chOff x="0" y="0"/>
          <a:chExt cx="0" cy="0"/>
        </a:xfrm>
      </p:grpSpPr>
      <p:sp>
        <p:nvSpPr>
          <p:cNvPr id="383" name="Google Shape;383;p64"/>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84" name="Google Shape;384;p64"/>
          <p:cNvSpPr/>
          <p:nvPr>
            <p:ph idx="2" type="pic"/>
          </p:nvPr>
        </p:nvSpPr>
        <p:spPr>
          <a:xfrm>
            <a:off x="4954972" y="0"/>
            <a:ext cx="4188900" cy="5143500"/>
          </a:xfrm>
          <a:prstGeom prst="rect">
            <a:avLst/>
          </a:prstGeom>
          <a:solidFill>
            <a:schemeClr val="lt2"/>
          </a:solidFill>
          <a:ln>
            <a:noFill/>
          </a:ln>
        </p:spPr>
      </p:sp>
      <p:sp>
        <p:nvSpPr>
          <p:cNvPr id="385" name="Google Shape;385;p6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35" showMasterSp="0">
  <p:cSld name="slide-035">
    <p:spTree>
      <p:nvGrpSpPr>
        <p:cNvPr id="386" name="Shape 386"/>
        <p:cNvGrpSpPr/>
        <p:nvPr/>
      </p:nvGrpSpPr>
      <p:grpSpPr>
        <a:xfrm>
          <a:off x="0" y="0"/>
          <a:ext cx="0" cy="0"/>
          <a:chOff x="0" y="0"/>
          <a:chExt cx="0" cy="0"/>
        </a:xfrm>
      </p:grpSpPr>
      <p:sp>
        <p:nvSpPr>
          <p:cNvPr id="387" name="Google Shape;387;p65"/>
          <p:cNvSpPr/>
          <p:nvPr>
            <p:ph idx="2" type="pic"/>
          </p:nvPr>
        </p:nvSpPr>
        <p:spPr>
          <a:xfrm>
            <a:off x="0" y="3430644"/>
            <a:ext cx="9144000" cy="1713000"/>
          </a:xfrm>
          <a:prstGeom prst="rect">
            <a:avLst/>
          </a:prstGeom>
          <a:solidFill>
            <a:schemeClr val="lt2"/>
          </a:solidFill>
          <a:ln>
            <a:noFill/>
          </a:ln>
        </p:spPr>
      </p:sp>
      <p:sp>
        <p:nvSpPr>
          <p:cNvPr id="388" name="Google Shape;388;p65"/>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89" name="Google Shape;389;p65"/>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38" showMasterSp="0">
  <p:cSld name="slide-038">
    <p:spTree>
      <p:nvGrpSpPr>
        <p:cNvPr id="390" name="Shape 390"/>
        <p:cNvGrpSpPr/>
        <p:nvPr/>
      </p:nvGrpSpPr>
      <p:grpSpPr>
        <a:xfrm>
          <a:off x="0" y="0"/>
          <a:ext cx="0" cy="0"/>
          <a:chOff x="0" y="0"/>
          <a:chExt cx="0" cy="0"/>
        </a:xfrm>
      </p:grpSpPr>
      <p:sp>
        <p:nvSpPr>
          <p:cNvPr id="391" name="Google Shape;391;p66"/>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392" name="Google Shape;392;p66"/>
          <p:cNvSpPr/>
          <p:nvPr>
            <p:ph idx="2" type="pic"/>
          </p:nvPr>
        </p:nvSpPr>
        <p:spPr>
          <a:xfrm>
            <a:off x="0" y="3429000"/>
            <a:ext cx="2286000" cy="1714500"/>
          </a:xfrm>
          <a:prstGeom prst="rect">
            <a:avLst/>
          </a:prstGeom>
          <a:solidFill>
            <a:schemeClr val="lt2"/>
          </a:solidFill>
          <a:ln>
            <a:noFill/>
          </a:ln>
        </p:spPr>
      </p:sp>
      <p:sp>
        <p:nvSpPr>
          <p:cNvPr id="393" name="Google Shape;393;p66"/>
          <p:cNvSpPr/>
          <p:nvPr>
            <p:ph idx="3" type="pic"/>
          </p:nvPr>
        </p:nvSpPr>
        <p:spPr>
          <a:xfrm>
            <a:off x="2286000" y="3429000"/>
            <a:ext cx="2286000" cy="1714500"/>
          </a:xfrm>
          <a:prstGeom prst="rect">
            <a:avLst/>
          </a:prstGeom>
          <a:solidFill>
            <a:schemeClr val="lt2"/>
          </a:solidFill>
          <a:ln>
            <a:noFill/>
          </a:ln>
        </p:spPr>
      </p:sp>
      <p:sp>
        <p:nvSpPr>
          <p:cNvPr id="394" name="Google Shape;394;p66"/>
          <p:cNvSpPr/>
          <p:nvPr>
            <p:ph idx="4" type="pic"/>
          </p:nvPr>
        </p:nvSpPr>
        <p:spPr>
          <a:xfrm>
            <a:off x="4572000" y="3429000"/>
            <a:ext cx="2286000" cy="1714500"/>
          </a:xfrm>
          <a:prstGeom prst="rect">
            <a:avLst/>
          </a:prstGeom>
          <a:solidFill>
            <a:schemeClr val="lt2"/>
          </a:solidFill>
          <a:ln>
            <a:noFill/>
          </a:ln>
        </p:spPr>
      </p:sp>
      <p:sp>
        <p:nvSpPr>
          <p:cNvPr id="395" name="Google Shape;395;p66"/>
          <p:cNvSpPr/>
          <p:nvPr>
            <p:ph idx="5" type="pic"/>
          </p:nvPr>
        </p:nvSpPr>
        <p:spPr>
          <a:xfrm>
            <a:off x="6858000" y="3429000"/>
            <a:ext cx="2286000" cy="1714500"/>
          </a:xfrm>
          <a:prstGeom prst="rect">
            <a:avLst/>
          </a:prstGeom>
          <a:solidFill>
            <a:schemeClr val="lt2"/>
          </a:solidFill>
          <a:ln>
            <a:noFill/>
          </a:ln>
        </p:spPr>
      </p:sp>
      <p:sp>
        <p:nvSpPr>
          <p:cNvPr id="396" name="Google Shape;396;p66"/>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1" showMasterSp="0">
  <p:cSld name="Titel &amp; Untertitel 2">
    <p:spTree>
      <p:nvGrpSpPr>
        <p:cNvPr id="397" name="Shape 397"/>
        <p:cNvGrpSpPr/>
        <p:nvPr/>
      </p:nvGrpSpPr>
      <p:grpSpPr>
        <a:xfrm>
          <a:off x="0" y="0"/>
          <a:ext cx="0" cy="0"/>
          <a:chOff x="0" y="0"/>
          <a:chExt cx="0" cy="0"/>
        </a:xfrm>
      </p:grpSpPr>
      <p:sp>
        <p:nvSpPr>
          <p:cNvPr id="398" name="Google Shape;398;p67"/>
          <p:cNvSpPr txBox="1"/>
          <p:nvPr>
            <p:ph type="title"/>
          </p:nvPr>
        </p:nvSpPr>
        <p:spPr>
          <a:xfrm>
            <a:off x="760140" y="759693"/>
            <a:ext cx="7619100" cy="6684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rgbClr val="212121"/>
              </a:buClr>
              <a:buSzPts val="700"/>
              <a:buNone/>
              <a:defRPr/>
            </a:lvl1pPr>
            <a:lvl2pPr lvl="1" rtl="0" algn="l">
              <a:lnSpc>
                <a:spcPct val="80000"/>
              </a:lnSpc>
              <a:spcBef>
                <a:spcPts val="0"/>
              </a:spcBef>
              <a:spcAft>
                <a:spcPts val="0"/>
              </a:spcAft>
              <a:buClr>
                <a:srgbClr val="212121"/>
              </a:buClr>
              <a:buSzPts val="700"/>
              <a:buNone/>
              <a:defRPr/>
            </a:lvl2pPr>
            <a:lvl3pPr lvl="2" rtl="0" algn="l">
              <a:lnSpc>
                <a:spcPct val="80000"/>
              </a:lnSpc>
              <a:spcBef>
                <a:spcPts val="0"/>
              </a:spcBef>
              <a:spcAft>
                <a:spcPts val="0"/>
              </a:spcAft>
              <a:buClr>
                <a:srgbClr val="212121"/>
              </a:buClr>
              <a:buSzPts val="700"/>
              <a:buNone/>
              <a:defRPr/>
            </a:lvl3pPr>
            <a:lvl4pPr lvl="3" rtl="0" algn="l">
              <a:lnSpc>
                <a:spcPct val="80000"/>
              </a:lnSpc>
              <a:spcBef>
                <a:spcPts val="0"/>
              </a:spcBef>
              <a:spcAft>
                <a:spcPts val="0"/>
              </a:spcAft>
              <a:buClr>
                <a:srgbClr val="212121"/>
              </a:buClr>
              <a:buSzPts val="700"/>
              <a:buNone/>
              <a:defRPr/>
            </a:lvl4pPr>
            <a:lvl5pPr lvl="4" rtl="0" algn="l">
              <a:lnSpc>
                <a:spcPct val="80000"/>
              </a:lnSpc>
              <a:spcBef>
                <a:spcPts val="0"/>
              </a:spcBef>
              <a:spcAft>
                <a:spcPts val="0"/>
              </a:spcAft>
              <a:buClr>
                <a:srgbClr val="212121"/>
              </a:buClr>
              <a:buSzPts val="700"/>
              <a:buNone/>
              <a:defRPr/>
            </a:lvl5pPr>
            <a:lvl6pPr lvl="5" rtl="0" algn="l">
              <a:lnSpc>
                <a:spcPct val="80000"/>
              </a:lnSpc>
              <a:spcBef>
                <a:spcPts val="0"/>
              </a:spcBef>
              <a:spcAft>
                <a:spcPts val="0"/>
              </a:spcAft>
              <a:buClr>
                <a:srgbClr val="212121"/>
              </a:buClr>
              <a:buSzPts val="700"/>
              <a:buNone/>
              <a:defRPr/>
            </a:lvl6pPr>
            <a:lvl7pPr lvl="6" rtl="0" algn="l">
              <a:lnSpc>
                <a:spcPct val="80000"/>
              </a:lnSpc>
              <a:spcBef>
                <a:spcPts val="0"/>
              </a:spcBef>
              <a:spcAft>
                <a:spcPts val="0"/>
              </a:spcAft>
              <a:buClr>
                <a:srgbClr val="212121"/>
              </a:buClr>
              <a:buSzPts val="700"/>
              <a:buNone/>
              <a:defRPr/>
            </a:lvl7pPr>
            <a:lvl8pPr lvl="7" rtl="0" algn="l">
              <a:lnSpc>
                <a:spcPct val="80000"/>
              </a:lnSpc>
              <a:spcBef>
                <a:spcPts val="0"/>
              </a:spcBef>
              <a:spcAft>
                <a:spcPts val="0"/>
              </a:spcAft>
              <a:buClr>
                <a:srgbClr val="212121"/>
              </a:buClr>
              <a:buSzPts val="700"/>
              <a:buNone/>
              <a:defRPr/>
            </a:lvl8pPr>
            <a:lvl9pPr lvl="8" rtl="0" algn="l">
              <a:lnSpc>
                <a:spcPct val="80000"/>
              </a:lnSpc>
              <a:spcBef>
                <a:spcPts val="0"/>
              </a:spcBef>
              <a:spcAft>
                <a:spcPts val="0"/>
              </a:spcAft>
              <a:buClr>
                <a:srgbClr val="212121"/>
              </a:buClr>
              <a:buSzPts val="700"/>
              <a:buNone/>
              <a:defRPr/>
            </a:lvl9pPr>
          </a:lstStyle>
          <a:p/>
        </p:txBody>
      </p:sp>
      <p:sp>
        <p:nvSpPr>
          <p:cNvPr id="399" name="Google Shape;399;p67"/>
          <p:cNvSpPr txBox="1"/>
          <p:nvPr>
            <p:ph idx="1" type="body"/>
          </p:nvPr>
        </p:nvSpPr>
        <p:spPr>
          <a:xfrm>
            <a:off x="760140" y="1716405"/>
            <a:ext cx="7619100" cy="2193000"/>
          </a:xfrm>
          <a:prstGeom prst="rect">
            <a:avLst/>
          </a:prstGeom>
          <a:noFill/>
          <a:ln>
            <a:noFill/>
          </a:ln>
        </p:spPr>
        <p:txBody>
          <a:bodyPr anchorCtr="0" anchor="t" bIns="19050" lIns="19050" spcFirstLastPara="1" rIns="19050" wrap="square" tIns="19050">
            <a:normAutofit/>
          </a:bodyPr>
          <a:lstStyle>
            <a:lvl1pPr indent="-228600" lvl="0" marL="457200" rtl="0" algn="l">
              <a:lnSpc>
                <a:spcPct val="100000"/>
              </a:lnSpc>
              <a:spcBef>
                <a:spcPts val="0"/>
              </a:spcBef>
              <a:spcAft>
                <a:spcPts val="0"/>
              </a:spcAft>
              <a:buClr>
                <a:srgbClr val="212121"/>
              </a:buClr>
              <a:buSzPts val="3200"/>
              <a:buFont typeface="Helvetica Neue"/>
              <a:buNone/>
              <a:defRPr b="1" sz="3200">
                <a:solidFill>
                  <a:srgbClr val="212121"/>
                </a:solidFill>
                <a:latin typeface="Helvetica Neue"/>
                <a:ea typeface="Helvetica Neue"/>
                <a:cs typeface="Helvetica Neue"/>
                <a:sym typeface="Helvetica Neue"/>
              </a:defRPr>
            </a:lvl1pPr>
            <a:lvl2pPr indent="-228600" lvl="1" marL="914400" rtl="0" algn="l">
              <a:lnSpc>
                <a:spcPct val="100000"/>
              </a:lnSpc>
              <a:spcBef>
                <a:spcPts val="0"/>
              </a:spcBef>
              <a:spcAft>
                <a:spcPts val="0"/>
              </a:spcAft>
              <a:buClr>
                <a:srgbClr val="212121"/>
              </a:buClr>
              <a:buSzPts val="1800"/>
              <a:buFont typeface="Montserrat"/>
              <a:buNone/>
              <a:defRPr sz="1800">
                <a:solidFill>
                  <a:srgbClr val="212121"/>
                </a:solidFill>
                <a:latin typeface="Montserrat"/>
                <a:ea typeface="Montserrat"/>
                <a:cs typeface="Montserrat"/>
                <a:sym typeface="Montserrat"/>
              </a:defRPr>
            </a:lvl2pPr>
            <a:lvl3pPr indent="-228600" lvl="2" marL="1371600" rtl="0" algn="l">
              <a:lnSpc>
                <a:spcPct val="120000"/>
              </a:lnSpc>
              <a:spcBef>
                <a:spcPts val="2200"/>
              </a:spcBef>
              <a:spcAft>
                <a:spcPts val="0"/>
              </a:spcAft>
              <a:buClr>
                <a:srgbClr val="5E5E5E"/>
              </a:buClr>
              <a:buSzPts val="700"/>
              <a:buNone/>
              <a:defRPr/>
            </a:lvl3pPr>
            <a:lvl4pPr indent="-228600" lvl="3" marL="1828800" rtl="0" algn="l">
              <a:lnSpc>
                <a:spcPct val="120000"/>
              </a:lnSpc>
              <a:spcBef>
                <a:spcPts val="1700"/>
              </a:spcBef>
              <a:spcAft>
                <a:spcPts val="0"/>
              </a:spcAft>
              <a:buClr>
                <a:srgbClr val="929292"/>
              </a:buClr>
              <a:buSzPts val="1100"/>
              <a:buFont typeface="Helvetica Neue Light"/>
              <a:buNone/>
              <a:defRPr>
                <a:solidFill>
                  <a:srgbClr val="929292"/>
                </a:solidFill>
                <a:latin typeface="Helvetica Neue Light"/>
                <a:ea typeface="Helvetica Neue Light"/>
                <a:cs typeface="Helvetica Neue Light"/>
                <a:sym typeface="Helvetica Neue Light"/>
              </a:defRPr>
            </a:lvl4pPr>
            <a:lvl5pPr indent="-228600" lvl="4" marL="2286000" rtl="0" algn="l">
              <a:lnSpc>
                <a:spcPct val="120000"/>
              </a:lnSpc>
              <a:spcBef>
                <a:spcPts val="0"/>
              </a:spcBef>
              <a:spcAft>
                <a:spcPts val="0"/>
              </a:spcAft>
              <a:buClr>
                <a:srgbClr val="009193"/>
              </a:buClr>
              <a:buSzPts val="1100"/>
              <a:buFont typeface="Helvetica Neue Light"/>
              <a:buNone/>
              <a:defRPr>
                <a:solidFill>
                  <a:srgbClr val="009193"/>
                </a:solidFill>
                <a:latin typeface="Helvetica Neue Light"/>
                <a:ea typeface="Helvetica Neue Light"/>
                <a:cs typeface="Helvetica Neue Light"/>
                <a:sym typeface="Helvetica Neue Light"/>
              </a:defRPr>
            </a:lvl5pPr>
            <a:lvl6pPr indent="-260350" lvl="5" marL="2743200" rtl="0" algn="l">
              <a:lnSpc>
                <a:spcPct val="120000"/>
              </a:lnSpc>
              <a:spcBef>
                <a:spcPts val="2000"/>
              </a:spcBef>
              <a:spcAft>
                <a:spcPts val="0"/>
              </a:spcAft>
              <a:buClr>
                <a:srgbClr val="5E5E5E"/>
              </a:buClr>
              <a:buSzPts val="500"/>
              <a:buChar char="■"/>
              <a:defRPr/>
            </a:lvl6pPr>
            <a:lvl7pPr indent="-260350" lvl="6" marL="3200400" rtl="0" algn="l">
              <a:lnSpc>
                <a:spcPct val="120000"/>
              </a:lnSpc>
              <a:spcBef>
                <a:spcPts val="2000"/>
              </a:spcBef>
              <a:spcAft>
                <a:spcPts val="0"/>
              </a:spcAft>
              <a:buClr>
                <a:srgbClr val="5E5E5E"/>
              </a:buClr>
              <a:buSzPts val="500"/>
              <a:buChar char="●"/>
              <a:defRPr/>
            </a:lvl7pPr>
            <a:lvl8pPr indent="-260350" lvl="7" marL="3657600" rtl="0" algn="l">
              <a:lnSpc>
                <a:spcPct val="120000"/>
              </a:lnSpc>
              <a:spcBef>
                <a:spcPts val="2000"/>
              </a:spcBef>
              <a:spcAft>
                <a:spcPts val="0"/>
              </a:spcAft>
              <a:buClr>
                <a:srgbClr val="5E5E5E"/>
              </a:buClr>
              <a:buSzPts val="500"/>
              <a:buChar char="○"/>
              <a:defRPr/>
            </a:lvl8pPr>
            <a:lvl9pPr indent="-260350" lvl="8" marL="4114800" rtl="0" algn="l">
              <a:lnSpc>
                <a:spcPct val="120000"/>
              </a:lnSpc>
              <a:spcBef>
                <a:spcPts val="2000"/>
              </a:spcBef>
              <a:spcAft>
                <a:spcPts val="0"/>
              </a:spcAft>
              <a:buClr>
                <a:srgbClr val="5E5E5E"/>
              </a:buClr>
              <a:buSzPts val="500"/>
              <a:buChar char="■"/>
              <a:defRPr/>
            </a:lvl9pPr>
          </a:lstStyle>
          <a:p/>
        </p:txBody>
      </p:sp>
      <p:sp>
        <p:nvSpPr>
          <p:cNvPr id="400" name="Google Shape;400;p67"/>
          <p:cNvSpPr txBox="1"/>
          <p:nvPr>
            <p:ph idx="12" type="sldNum"/>
          </p:nvPr>
        </p:nvSpPr>
        <p:spPr>
          <a:xfrm>
            <a:off x="8193360" y="4619625"/>
            <a:ext cx="191100" cy="207900"/>
          </a:xfrm>
          <a:prstGeom prst="rect">
            <a:avLst/>
          </a:prstGeom>
          <a:noFill/>
          <a:ln>
            <a:noFill/>
          </a:ln>
        </p:spPr>
        <p:txBody>
          <a:bodyPr anchorCtr="0" anchor="t" bIns="19050" lIns="19050" spcFirstLastPara="1" rIns="19050" wrap="square" tIns="19050">
            <a:spAutoFit/>
          </a:bodyPr>
          <a:lstStyle>
            <a:lvl1pPr indent="0" lvl="0" marL="0" rtl="0" algn="l">
              <a:lnSpc>
                <a:spcPct val="120000"/>
              </a:lnSpc>
              <a:spcBef>
                <a:spcPts val="0"/>
              </a:spcBef>
              <a:spcAft>
                <a:spcPts val="0"/>
              </a:spcAft>
              <a:buClr>
                <a:srgbClr val="797979"/>
              </a:buClr>
              <a:buSzPts val="1100"/>
              <a:buFont typeface="Helvetica Neue Light"/>
              <a:buNone/>
              <a:defRPr sz="1100">
                <a:solidFill>
                  <a:srgbClr val="797979"/>
                </a:solidFill>
              </a:defRPr>
            </a:lvl1pPr>
            <a:lvl2pPr indent="0" lvl="1" marL="0" rtl="0" algn="l">
              <a:lnSpc>
                <a:spcPct val="120000"/>
              </a:lnSpc>
              <a:spcBef>
                <a:spcPts val="0"/>
              </a:spcBef>
              <a:spcAft>
                <a:spcPts val="0"/>
              </a:spcAft>
              <a:buClr>
                <a:srgbClr val="797979"/>
              </a:buClr>
              <a:buSzPts val="1100"/>
              <a:buFont typeface="Helvetica Neue Light"/>
              <a:buNone/>
              <a:defRPr sz="1100">
                <a:solidFill>
                  <a:srgbClr val="797979"/>
                </a:solidFill>
              </a:defRPr>
            </a:lvl2pPr>
            <a:lvl3pPr indent="0" lvl="2" marL="0" rtl="0" algn="l">
              <a:lnSpc>
                <a:spcPct val="120000"/>
              </a:lnSpc>
              <a:spcBef>
                <a:spcPts val="0"/>
              </a:spcBef>
              <a:spcAft>
                <a:spcPts val="0"/>
              </a:spcAft>
              <a:buClr>
                <a:srgbClr val="797979"/>
              </a:buClr>
              <a:buSzPts val="1100"/>
              <a:buFont typeface="Helvetica Neue Light"/>
              <a:buNone/>
              <a:defRPr sz="1100">
                <a:solidFill>
                  <a:srgbClr val="797979"/>
                </a:solidFill>
              </a:defRPr>
            </a:lvl3pPr>
            <a:lvl4pPr indent="0" lvl="3" marL="0" rtl="0" algn="l">
              <a:lnSpc>
                <a:spcPct val="120000"/>
              </a:lnSpc>
              <a:spcBef>
                <a:spcPts val="0"/>
              </a:spcBef>
              <a:spcAft>
                <a:spcPts val="0"/>
              </a:spcAft>
              <a:buClr>
                <a:srgbClr val="797979"/>
              </a:buClr>
              <a:buSzPts val="1100"/>
              <a:buFont typeface="Helvetica Neue Light"/>
              <a:buNone/>
              <a:defRPr sz="1100">
                <a:solidFill>
                  <a:srgbClr val="797979"/>
                </a:solidFill>
              </a:defRPr>
            </a:lvl4pPr>
            <a:lvl5pPr indent="0" lvl="4" marL="0" rtl="0" algn="l">
              <a:lnSpc>
                <a:spcPct val="120000"/>
              </a:lnSpc>
              <a:spcBef>
                <a:spcPts val="0"/>
              </a:spcBef>
              <a:spcAft>
                <a:spcPts val="0"/>
              </a:spcAft>
              <a:buClr>
                <a:srgbClr val="797979"/>
              </a:buClr>
              <a:buSzPts val="1100"/>
              <a:buFont typeface="Helvetica Neue Light"/>
              <a:buNone/>
              <a:defRPr sz="1100">
                <a:solidFill>
                  <a:srgbClr val="797979"/>
                </a:solidFill>
              </a:defRPr>
            </a:lvl5pPr>
            <a:lvl6pPr indent="0" lvl="5" marL="0" rtl="0" algn="l">
              <a:lnSpc>
                <a:spcPct val="120000"/>
              </a:lnSpc>
              <a:spcBef>
                <a:spcPts val="0"/>
              </a:spcBef>
              <a:spcAft>
                <a:spcPts val="0"/>
              </a:spcAft>
              <a:buClr>
                <a:srgbClr val="797979"/>
              </a:buClr>
              <a:buSzPts val="1100"/>
              <a:buFont typeface="Helvetica Neue Light"/>
              <a:buNone/>
              <a:defRPr sz="1100">
                <a:solidFill>
                  <a:srgbClr val="797979"/>
                </a:solidFill>
              </a:defRPr>
            </a:lvl6pPr>
            <a:lvl7pPr indent="0" lvl="6" marL="0" rtl="0" algn="l">
              <a:lnSpc>
                <a:spcPct val="120000"/>
              </a:lnSpc>
              <a:spcBef>
                <a:spcPts val="0"/>
              </a:spcBef>
              <a:spcAft>
                <a:spcPts val="0"/>
              </a:spcAft>
              <a:buClr>
                <a:srgbClr val="797979"/>
              </a:buClr>
              <a:buSzPts val="1100"/>
              <a:buFont typeface="Helvetica Neue Light"/>
              <a:buNone/>
              <a:defRPr sz="1100">
                <a:solidFill>
                  <a:srgbClr val="797979"/>
                </a:solidFill>
              </a:defRPr>
            </a:lvl7pPr>
            <a:lvl8pPr indent="0" lvl="7" marL="0" rtl="0" algn="l">
              <a:lnSpc>
                <a:spcPct val="120000"/>
              </a:lnSpc>
              <a:spcBef>
                <a:spcPts val="0"/>
              </a:spcBef>
              <a:spcAft>
                <a:spcPts val="0"/>
              </a:spcAft>
              <a:buClr>
                <a:srgbClr val="797979"/>
              </a:buClr>
              <a:buSzPts val="1100"/>
              <a:buFont typeface="Helvetica Neue Light"/>
              <a:buNone/>
              <a:defRPr sz="1100">
                <a:solidFill>
                  <a:srgbClr val="797979"/>
                </a:solidFill>
              </a:defRPr>
            </a:lvl8pPr>
            <a:lvl9pPr indent="0" lvl="8" marL="0" rtl="0" algn="l">
              <a:lnSpc>
                <a:spcPct val="120000"/>
              </a:lnSpc>
              <a:spcBef>
                <a:spcPts val="0"/>
              </a:spcBef>
              <a:spcAft>
                <a:spcPts val="0"/>
              </a:spcAft>
              <a:buClr>
                <a:srgbClr val="797979"/>
              </a:buClr>
              <a:buSzPts val="1100"/>
              <a:buFont typeface="Helvetica Neue Light"/>
              <a:buNone/>
              <a:defRPr sz="1100">
                <a:solidFill>
                  <a:srgbClr val="797979"/>
                </a:solidFill>
              </a:defRPr>
            </a:lvl9pPr>
          </a:lstStyle>
          <a:p>
            <a:pPr indent="0" lvl="0" marL="0" rtl="0" algn="l">
              <a:spcBef>
                <a:spcPts val="0"/>
              </a:spcBef>
              <a:spcAft>
                <a:spcPts val="0"/>
              </a:spcAft>
              <a:buNone/>
            </a:pPr>
            <a:fld id="{00000000-1234-1234-1234-123412341234}" type="slidenum">
              <a:rPr lang="en"/>
              <a:t>‹#›</a:t>
            </a:fld>
            <a:endParaRPr b="0" i="0" u="none" cap="none" strike="noStrike">
              <a:latin typeface="Helvetica Neue Light"/>
              <a:ea typeface="Helvetica Neue Light"/>
              <a:cs typeface="Helvetica Neue Light"/>
              <a:sym typeface="Helvetica Neue Ligh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42" showMasterSp="0">
  <p:cSld name="slide-042 2">
    <p:spTree>
      <p:nvGrpSpPr>
        <p:cNvPr id="401" name="Shape 401"/>
        <p:cNvGrpSpPr/>
        <p:nvPr/>
      </p:nvGrpSpPr>
      <p:grpSpPr>
        <a:xfrm>
          <a:off x="0" y="0"/>
          <a:ext cx="0" cy="0"/>
          <a:chOff x="0" y="0"/>
          <a:chExt cx="0" cy="0"/>
        </a:xfrm>
      </p:grpSpPr>
      <p:sp>
        <p:nvSpPr>
          <p:cNvPr id="402" name="Google Shape;402;p68"/>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03" name="Google Shape;403;p68"/>
          <p:cNvSpPr/>
          <p:nvPr>
            <p:ph idx="2" type="pic"/>
          </p:nvPr>
        </p:nvSpPr>
        <p:spPr>
          <a:xfrm>
            <a:off x="-37" y="0"/>
            <a:ext cx="3810000" cy="5143500"/>
          </a:xfrm>
          <a:prstGeom prst="rect">
            <a:avLst/>
          </a:prstGeom>
          <a:solidFill>
            <a:schemeClr val="lt2"/>
          </a:solidFill>
          <a:ln>
            <a:noFill/>
          </a:ln>
        </p:spPr>
      </p:sp>
      <p:sp>
        <p:nvSpPr>
          <p:cNvPr id="404" name="Google Shape;404;p68"/>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46" showMasterSp="0">
  <p:cSld name="slide-046">
    <p:spTree>
      <p:nvGrpSpPr>
        <p:cNvPr id="405" name="Shape 405"/>
        <p:cNvGrpSpPr/>
        <p:nvPr/>
      </p:nvGrpSpPr>
      <p:grpSpPr>
        <a:xfrm>
          <a:off x="0" y="0"/>
          <a:ext cx="0" cy="0"/>
          <a:chOff x="0" y="0"/>
          <a:chExt cx="0" cy="0"/>
        </a:xfrm>
      </p:grpSpPr>
      <p:sp>
        <p:nvSpPr>
          <p:cNvPr id="406" name="Google Shape;406;p69"/>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07" name="Google Shape;407;p69"/>
          <p:cNvSpPr/>
          <p:nvPr>
            <p:ph idx="2" type="pic"/>
          </p:nvPr>
        </p:nvSpPr>
        <p:spPr>
          <a:xfrm>
            <a:off x="0" y="809672"/>
            <a:ext cx="4383600" cy="3524100"/>
          </a:xfrm>
          <a:prstGeom prst="rect">
            <a:avLst/>
          </a:prstGeom>
          <a:solidFill>
            <a:schemeClr val="lt2"/>
          </a:solidFill>
          <a:ln>
            <a:noFill/>
          </a:ln>
        </p:spPr>
      </p:sp>
      <p:sp>
        <p:nvSpPr>
          <p:cNvPr id="408" name="Google Shape;408;p69"/>
          <p:cNvSpPr/>
          <p:nvPr>
            <p:ph idx="3" type="pic"/>
          </p:nvPr>
        </p:nvSpPr>
        <p:spPr>
          <a:xfrm>
            <a:off x="6858000" y="2619329"/>
            <a:ext cx="2286000" cy="1714500"/>
          </a:xfrm>
          <a:prstGeom prst="rect">
            <a:avLst/>
          </a:prstGeom>
          <a:solidFill>
            <a:schemeClr val="lt2"/>
          </a:solidFill>
          <a:ln>
            <a:noFill/>
          </a:ln>
        </p:spPr>
      </p:sp>
      <p:sp>
        <p:nvSpPr>
          <p:cNvPr id="409" name="Google Shape;409;p69"/>
          <p:cNvSpPr/>
          <p:nvPr>
            <p:ph idx="4" type="pic"/>
          </p:nvPr>
        </p:nvSpPr>
        <p:spPr>
          <a:xfrm>
            <a:off x="4476750" y="2619329"/>
            <a:ext cx="2286000" cy="1714500"/>
          </a:xfrm>
          <a:prstGeom prst="rect">
            <a:avLst/>
          </a:prstGeom>
          <a:solidFill>
            <a:schemeClr val="lt2"/>
          </a:solidFill>
          <a:ln>
            <a:noFill/>
          </a:ln>
        </p:spPr>
      </p:sp>
      <p:sp>
        <p:nvSpPr>
          <p:cNvPr id="410" name="Google Shape;410;p69"/>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47" showMasterSp="0">
  <p:cSld name="slide-047">
    <p:spTree>
      <p:nvGrpSpPr>
        <p:cNvPr id="411" name="Shape 411"/>
        <p:cNvGrpSpPr/>
        <p:nvPr/>
      </p:nvGrpSpPr>
      <p:grpSpPr>
        <a:xfrm>
          <a:off x="0" y="0"/>
          <a:ext cx="0" cy="0"/>
          <a:chOff x="0" y="0"/>
          <a:chExt cx="0" cy="0"/>
        </a:xfrm>
      </p:grpSpPr>
      <p:sp>
        <p:nvSpPr>
          <p:cNvPr id="412" name="Google Shape;412;p70"/>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13" name="Google Shape;413;p70"/>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414" name="Google Shape;414;p70"/>
          <p:cNvSpPr/>
          <p:nvPr>
            <p:ph idx="2" type="pic"/>
          </p:nvPr>
        </p:nvSpPr>
        <p:spPr>
          <a:xfrm>
            <a:off x="4959726" y="-89559"/>
            <a:ext cx="5380800" cy="5380800"/>
          </a:xfrm>
          <a:prstGeom prst="rect">
            <a:avLst/>
          </a:prstGeom>
          <a:solidFill>
            <a:schemeClr val="lt2"/>
          </a:soli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49" showMasterSp="0">
  <p:cSld name="slide-049">
    <p:spTree>
      <p:nvGrpSpPr>
        <p:cNvPr id="415" name="Shape 415"/>
        <p:cNvGrpSpPr/>
        <p:nvPr/>
      </p:nvGrpSpPr>
      <p:grpSpPr>
        <a:xfrm>
          <a:off x="0" y="0"/>
          <a:ext cx="0" cy="0"/>
          <a:chOff x="0" y="0"/>
          <a:chExt cx="0" cy="0"/>
        </a:xfrm>
      </p:grpSpPr>
      <p:sp>
        <p:nvSpPr>
          <p:cNvPr id="416" name="Google Shape;416;p71"/>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17" name="Google Shape;417;p71"/>
          <p:cNvSpPr/>
          <p:nvPr>
            <p:ph idx="2" type="pic"/>
          </p:nvPr>
        </p:nvSpPr>
        <p:spPr>
          <a:xfrm>
            <a:off x="4573860" y="0"/>
            <a:ext cx="1524000" cy="2571900"/>
          </a:xfrm>
          <a:prstGeom prst="rect">
            <a:avLst/>
          </a:prstGeom>
          <a:solidFill>
            <a:schemeClr val="lt2"/>
          </a:solidFill>
          <a:ln>
            <a:noFill/>
          </a:ln>
        </p:spPr>
      </p:sp>
      <p:sp>
        <p:nvSpPr>
          <p:cNvPr id="418" name="Google Shape;418;p71"/>
          <p:cNvSpPr/>
          <p:nvPr>
            <p:ph idx="3" type="pic"/>
          </p:nvPr>
        </p:nvSpPr>
        <p:spPr>
          <a:xfrm>
            <a:off x="6097860" y="0"/>
            <a:ext cx="1524000" cy="2571900"/>
          </a:xfrm>
          <a:prstGeom prst="rect">
            <a:avLst/>
          </a:prstGeom>
          <a:solidFill>
            <a:schemeClr val="lt2"/>
          </a:solidFill>
          <a:ln>
            <a:noFill/>
          </a:ln>
        </p:spPr>
      </p:sp>
      <p:sp>
        <p:nvSpPr>
          <p:cNvPr id="419" name="Google Shape;419;p71"/>
          <p:cNvSpPr/>
          <p:nvPr>
            <p:ph idx="4" type="pic"/>
          </p:nvPr>
        </p:nvSpPr>
        <p:spPr>
          <a:xfrm>
            <a:off x="7621860" y="0"/>
            <a:ext cx="1524000" cy="2571900"/>
          </a:xfrm>
          <a:prstGeom prst="rect">
            <a:avLst/>
          </a:prstGeom>
          <a:solidFill>
            <a:schemeClr val="lt2"/>
          </a:solidFill>
          <a:ln>
            <a:noFill/>
          </a:ln>
        </p:spPr>
      </p:sp>
      <p:sp>
        <p:nvSpPr>
          <p:cNvPr id="420" name="Google Shape;420;p71"/>
          <p:cNvSpPr/>
          <p:nvPr>
            <p:ph idx="5" type="pic"/>
          </p:nvPr>
        </p:nvSpPr>
        <p:spPr>
          <a:xfrm>
            <a:off x="6097860" y="2571750"/>
            <a:ext cx="1524000" cy="2571900"/>
          </a:xfrm>
          <a:prstGeom prst="rect">
            <a:avLst/>
          </a:prstGeom>
          <a:solidFill>
            <a:schemeClr val="lt2"/>
          </a:solidFill>
          <a:ln>
            <a:noFill/>
          </a:ln>
        </p:spPr>
      </p:sp>
      <p:sp>
        <p:nvSpPr>
          <p:cNvPr id="421" name="Google Shape;421;p71"/>
          <p:cNvSpPr/>
          <p:nvPr>
            <p:ph idx="6" type="pic"/>
          </p:nvPr>
        </p:nvSpPr>
        <p:spPr>
          <a:xfrm>
            <a:off x="7621860" y="2572196"/>
            <a:ext cx="1524000" cy="2571900"/>
          </a:xfrm>
          <a:prstGeom prst="rect">
            <a:avLst/>
          </a:prstGeom>
          <a:solidFill>
            <a:schemeClr val="lt2"/>
          </a:solidFill>
          <a:ln>
            <a:noFill/>
          </a:ln>
        </p:spPr>
      </p:sp>
      <p:sp>
        <p:nvSpPr>
          <p:cNvPr id="422" name="Google Shape;422;p71"/>
          <p:cNvSpPr/>
          <p:nvPr>
            <p:ph idx="7" type="pic"/>
          </p:nvPr>
        </p:nvSpPr>
        <p:spPr>
          <a:xfrm>
            <a:off x="4573860" y="2571750"/>
            <a:ext cx="1524000" cy="2571900"/>
          </a:xfrm>
          <a:prstGeom prst="rect">
            <a:avLst/>
          </a:prstGeom>
          <a:solidFill>
            <a:schemeClr val="lt2"/>
          </a:solidFill>
          <a:ln>
            <a:noFill/>
          </a:ln>
        </p:spPr>
      </p:sp>
      <p:sp>
        <p:nvSpPr>
          <p:cNvPr id="423" name="Google Shape;423;p71"/>
          <p:cNvSpPr/>
          <p:nvPr/>
        </p:nvSpPr>
        <p:spPr>
          <a:xfrm>
            <a:off x="0" y="0"/>
            <a:ext cx="4572000" cy="5143500"/>
          </a:xfrm>
          <a:prstGeom prst="rect">
            <a:avLst/>
          </a:prstGeom>
          <a:solidFill>
            <a:srgbClr val="212121"/>
          </a:solidFill>
          <a:ln>
            <a:noFill/>
          </a:ln>
          <a:effectLst>
            <a:outerShdw blurRad="381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0" i="0" sz="1100" u="none" cap="none" strike="noStrike">
              <a:solidFill>
                <a:srgbClr val="009193"/>
              </a:solidFill>
              <a:latin typeface="Helvetica Neue Light"/>
              <a:ea typeface="Helvetica Neue Light"/>
              <a:cs typeface="Helvetica Neue Light"/>
              <a:sym typeface="Helvetica Neue Light"/>
            </a:endParaRPr>
          </a:p>
        </p:txBody>
      </p:sp>
      <p:sp>
        <p:nvSpPr>
          <p:cNvPr id="424" name="Google Shape;424;p7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53" showMasterSp="0">
  <p:cSld name="slide-053">
    <p:spTree>
      <p:nvGrpSpPr>
        <p:cNvPr id="425" name="Shape 425"/>
        <p:cNvGrpSpPr/>
        <p:nvPr/>
      </p:nvGrpSpPr>
      <p:grpSpPr>
        <a:xfrm>
          <a:off x="0" y="0"/>
          <a:ext cx="0" cy="0"/>
          <a:chOff x="0" y="0"/>
          <a:chExt cx="0" cy="0"/>
        </a:xfrm>
      </p:grpSpPr>
      <p:sp>
        <p:nvSpPr>
          <p:cNvPr id="426" name="Google Shape;426;p72"/>
          <p:cNvSpPr/>
          <p:nvPr>
            <p:ph idx="2" type="pic"/>
          </p:nvPr>
        </p:nvSpPr>
        <p:spPr>
          <a:xfrm>
            <a:off x="5334000" y="0"/>
            <a:ext cx="3810000" cy="5143500"/>
          </a:xfrm>
          <a:prstGeom prst="rect">
            <a:avLst/>
          </a:prstGeom>
          <a:solidFill>
            <a:schemeClr val="lt2"/>
          </a:solidFill>
          <a:ln>
            <a:noFill/>
          </a:ln>
        </p:spPr>
      </p:sp>
      <p:sp>
        <p:nvSpPr>
          <p:cNvPr id="427" name="Google Shape;427;p72"/>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28" name="Google Shape;428;p7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55" showMasterSp="0">
  <p:cSld name="slide-055">
    <p:spTree>
      <p:nvGrpSpPr>
        <p:cNvPr id="429" name="Shape 429"/>
        <p:cNvGrpSpPr/>
        <p:nvPr/>
      </p:nvGrpSpPr>
      <p:grpSpPr>
        <a:xfrm>
          <a:off x="0" y="0"/>
          <a:ext cx="0" cy="0"/>
          <a:chOff x="0" y="0"/>
          <a:chExt cx="0" cy="0"/>
        </a:xfrm>
      </p:grpSpPr>
      <p:sp>
        <p:nvSpPr>
          <p:cNvPr id="430" name="Google Shape;430;p73"/>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31" name="Google Shape;431;p73"/>
          <p:cNvSpPr/>
          <p:nvPr>
            <p:ph idx="2" type="pic"/>
          </p:nvPr>
        </p:nvSpPr>
        <p:spPr>
          <a:xfrm>
            <a:off x="763153" y="759693"/>
            <a:ext cx="2286000" cy="3624000"/>
          </a:xfrm>
          <a:prstGeom prst="rect">
            <a:avLst/>
          </a:prstGeom>
          <a:solidFill>
            <a:schemeClr val="lt2"/>
          </a:solidFill>
          <a:ln>
            <a:noFill/>
          </a:ln>
        </p:spPr>
      </p:sp>
      <p:sp>
        <p:nvSpPr>
          <p:cNvPr id="432" name="Google Shape;432;p73"/>
          <p:cNvSpPr/>
          <p:nvPr>
            <p:ph idx="3" type="pic"/>
          </p:nvPr>
        </p:nvSpPr>
        <p:spPr>
          <a:xfrm>
            <a:off x="3144403" y="759693"/>
            <a:ext cx="2286000" cy="1762200"/>
          </a:xfrm>
          <a:prstGeom prst="rect">
            <a:avLst/>
          </a:prstGeom>
          <a:solidFill>
            <a:schemeClr val="lt2"/>
          </a:solidFill>
          <a:ln>
            <a:noFill/>
          </a:ln>
        </p:spPr>
      </p:sp>
      <p:sp>
        <p:nvSpPr>
          <p:cNvPr id="433" name="Google Shape;433;p73"/>
          <p:cNvSpPr/>
          <p:nvPr>
            <p:ph idx="4" type="pic"/>
          </p:nvPr>
        </p:nvSpPr>
        <p:spPr>
          <a:xfrm>
            <a:off x="3144403" y="2619003"/>
            <a:ext cx="2286000" cy="1762200"/>
          </a:xfrm>
          <a:prstGeom prst="rect">
            <a:avLst/>
          </a:prstGeom>
          <a:solidFill>
            <a:schemeClr val="lt2"/>
          </a:solidFill>
          <a:ln>
            <a:noFill/>
          </a:ln>
        </p:spPr>
      </p:sp>
      <p:sp>
        <p:nvSpPr>
          <p:cNvPr id="434" name="Google Shape;434;p7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2" showMasterSp="0">
  <p:cSld name="slide-062">
    <p:spTree>
      <p:nvGrpSpPr>
        <p:cNvPr id="435" name="Shape 435"/>
        <p:cNvGrpSpPr/>
        <p:nvPr/>
      </p:nvGrpSpPr>
      <p:grpSpPr>
        <a:xfrm>
          <a:off x="0" y="0"/>
          <a:ext cx="0" cy="0"/>
          <a:chOff x="0" y="0"/>
          <a:chExt cx="0" cy="0"/>
        </a:xfrm>
      </p:grpSpPr>
      <p:sp>
        <p:nvSpPr>
          <p:cNvPr id="436" name="Google Shape;436;p74"/>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37" name="Google Shape;437;p7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438" name="Google Shape;438;p74"/>
          <p:cNvSpPr/>
          <p:nvPr>
            <p:ph idx="2" type="pic"/>
          </p:nvPr>
        </p:nvSpPr>
        <p:spPr>
          <a:xfrm>
            <a:off x="5860669" y="2134358"/>
            <a:ext cx="1673100" cy="1677300"/>
          </a:xfrm>
          <a:prstGeom prst="octagon">
            <a:avLst>
              <a:gd fmla="val 29289" name="adj"/>
            </a:avLst>
          </a:prstGeom>
          <a:solidFill>
            <a:schemeClr val="lt2"/>
          </a:solidFill>
          <a:ln>
            <a:noFill/>
          </a:ln>
        </p:spPr>
      </p:sp>
      <p:sp>
        <p:nvSpPr>
          <p:cNvPr id="439" name="Google Shape;439;p74"/>
          <p:cNvSpPr/>
          <p:nvPr>
            <p:ph idx="3" type="pic"/>
          </p:nvPr>
        </p:nvSpPr>
        <p:spPr>
          <a:xfrm>
            <a:off x="7117726" y="940386"/>
            <a:ext cx="1673100" cy="1677300"/>
          </a:xfrm>
          <a:prstGeom prst="octagon">
            <a:avLst>
              <a:gd fmla="val 29289" name="adj"/>
            </a:avLst>
          </a:prstGeom>
          <a:solidFill>
            <a:schemeClr val="lt2"/>
          </a:solidFill>
          <a:ln>
            <a:noFill/>
          </a:ln>
        </p:spPr>
      </p:sp>
      <p:sp>
        <p:nvSpPr>
          <p:cNvPr id="440" name="Google Shape;440;p74"/>
          <p:cNvSpPr/>
          <p:nvPr>
            <p:ph idx="4" type="pic"/>
          </p:nvPr>
        </p:nvSpPr>
        <p:spPr>
          <a:xfrm>
            <a:off x="4594345" y="940386"/>
            <a:ext cx="1673100" cy="1677300"/>
          </a:xfrm>
          <a:prstGeom prst="octagon">
            <a:avLst>
              <a:gd fmla="val 29289" name="adj"/>
            </a:avLst>
          </a:prstGeom>
          <a:solidFill>
            <a:schemeClr val="lt2"/>
          </a:soli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3" showMasterSp="0">
  <p:cSld name="slide-063">
    <p:spTree>
      <p:nvGrpSpPr>
        <p:cNvPr id="441" name="Shape 441"/>
        <p:cNvGrpSpPr/>
        <p:nvPr/>
      </p:nvGrpSpPr>
      <p:grpSpPr>
        <a:xfrm>
          <a:off x="0" y="0"/>
          <a:ext cx="0" cy="0"/>
          <a:chOff x="0" y="0"/>
          <a:chExt cx="0" cy="0"/>
        </a:xfrm>
      </p:grpSpPr>
      <p:sp>
        <p:nvSpPr>
          <p:cNvPr id="442" name="Google Shape;442;p75"/>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43" name="Google Shape;443;p75"/>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444" name="Google Shape;444;p75"/>
          <p:cNvSpPr/>
          <p:nvPr>
            <p:ph idx="2" type="pic"/>
          </p:nvPr>
        </p:nvSpPr>
        <p:spPr>
          <a:xfrm>
            <a:off x="3501463" y="2506604"/>
            <a:ext cx="1673100" cy="1677300"/>
          </a:xfrm>
          <a:prstGeom prst="octagon">
            <a:avLst>
              <a:gd fmla="val 29289" name="adj"/>
            </a:avLst>
          </a:prstGeom>
          <a:solidFill>
            <a:schemeClr val="lt2"/>
          </a:solidFill>
          <a:ln>
            <a:noFill/>
          </a:ln>
        </p:spPr>
      </p:sp>
      <p:sp>
        <p:nvSpPr>
          <p:cNvPr id="445" name="Google Shape;445;p75"/>
          <p:cNvSpPr/>
          <p:nvPr>
            <p:ph idx="3" type="pic"/>
          </p:nvPr>
        </p:nvSpPr>
        <p:spPr>
          <a:xfrm>
            <a:off x="486509" y="1225983"/>
            <a:ext cx="1673100" cy="1677300"/>
          </a:xfrm>
          <a:prstGeom prst="octagon">
            <a:avLst>
              <a:gd fmla="val 29289" name="adj"/>
            </a:avLst>
          </a:prstGeom>
          <a:solidFill>
            <a:schemeClr val="lt2"/>
          </a:solidFill>
          <a:ln>
            <a:noFill/>
          </a:ln>
        </p:spPr>
      </p:sp>
      <p:sp>
        <p:nvSpPr>
          <p:cNvPr id="446" name="Google Shape;446;p75"/>
          <p:cNvSpPr/>
          <p:nvPr>
            <p:ph idx="4" type="pic"/>
          </p:nvPr>
        </p:nvSpPr>
        <p:spPr>
          <a:xfrm>
            <a:off x="1725264" y="2506604"/>
            <a:ext cx="1673100" cy="1677300"/>
          </a:xfrm>
          <a:prstGeom prst="octagon">
            <a:avLst>
              <a:gd fmla="val 29289" name="adj"/>
            </a:avLst>
          </a:prstGeom>
          <a:solidFill>
            <a:schemeClr val="lt2"/>
          </a:soli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4" showMasterSp="0">
  <p:cSld name="slide-064">
    <p:spTree>
      <p:nvGrpSpPr>
        <p:cNvPr id="447" name="Shape 447"/>
        <p:cNvGrpSpPr/>
        <p:nvPr/>
      </p:nvGrpSpPr>
      <p:grpSpPr>
        <a:xfrm>
          <a:off x="0" y="0"/>
          <a:ext cx="0" cy="0"/>
          <a:chOff x="0" y="0"/>
          <a:chExt cx="0" cy="0"/>
        </a:xfrm>
      </p:grpSpPr>
      <p:sp>
        <p:nvSpPr>
          <p:cNvPr id="448" name="Google Shape;448;p76"/>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49" name="Google Shape;449;p76"/>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450" name="Google Shape;450;p76"/>
          <p:cNvSpPr/>
          <p:nvPr>
            <p:ph idx="2" type="pic"/>
          </p:nvPr>
        </p:nvSpPr>
        <p:spPr>
          <a:xfrm>
            <a:off x="4375796" y="1681734"/>
            <a:ext cx="1673100" cy="1677300"/>
          </a:xfrm>
          <a:prstGeom prst="octagon">
            <a:avLst>
              <a:gd fmla="val 29289" name="adj"/>
            </a:avLst>
          </a:prstGeom>
          <a:solidFill>
            <a:schemeClr val="lt2"/>
          </a:solidFill>
          <a:ln>
            <a:noFill/>
          </a:ln>
        </p:spPr>
      </p:sp>
      <p:sp>
        <p:nvSpPr>
          <p:cNvPr id="451" name="Google Shape;451;p76"/>
          <p:cNvSpPr/>
          <p:nvPr>
            <p:ph idx="3" type="pic"/>
          </p:nvPr>
        </p:nvSpPr>
        <p:spPr>
          <a:xfrm>
            <a:off x="5589408" y="2914399"/>
            <a:ext cx="1673100" cy="1677300"/>
          </a:xfrm>
          <a:prstGeom prst="octagon">
            <a:avLst>
              <a:gd fmla="val 29289" name="adj"/>
            </a:avLst>
          </a:prstGeom>
          <a:solidFill>
            <a:schemeClr val="lt2"/>
          </a:solidFill>
          <a:ln>
            <a:noFill/>
          </a:ln>
        </p:spPr>
      </p:sp>
      <p:sp>
        <p:nvSpPr>
          <p:cNvPr id="452" name="Google Shape;452;p76"/>
          <p:cNvSpPr/>
          <p:nvPr>
            <p:ph idx="4" type="pic"/>
          </p:nvPr>
        </p:nvSpPr>
        <p:spPr>
          <a:xfrm>
            <a:off x="3144390" y="444439"/>
            <a:ext cx="1673100" cy="1677300"/>
          </a:xfrm>
          <a:prstGeom prst="octagon">
            <a:avLst>
              <a:gd fmla="val 29289" name="adj"/>
            </a:avLst>
          </a:prstGeom>
          <a:solidFill>
            <a:schemeClr val="lt2"/>
          </a:solidFill>
          <a:ln>
            <a:noFill/>
          </a:ln>
        </p:spPr>
      </p:sp>
      <p:sp>
        <p:nvSpPr>
          <p:cNvPr id="453" name="Google Shape;453;p76"/>
          <p:cNvSpPr/>
          <p:nvPr>
            <p:ph idx="5" type="pic"/>
          </p:nvPr>
        </p:nvSpPr>
        <p:spPr>
          <a:xfrm>
            <a:off x="5607192" y="448993"/>
            <a:ext cx="1673100" cy="1677300"/>
          </a:xfrm>
          <a:prstGeom prst="octagon">
            <a:avLst>
              <a:gd fmla="val 29289" name="adj"/>
            </a:avLst>
          </a:prstGeom>
          <a:solidFill>
            <a:schemeClr val="lt2"/>
          </a:solidFill>
          <a:ln>
            <a:noFill/>
          </a:ln>
        </p:spPr>
      </p:sp>
      <p:sp>
        <p:nvSpPr>
          <p:cNvPr id="454" name="Google Shape;454;p76"/>
          <p:cNvSpPr/>
          <p:nvPr>
            <p:ph idx="6" type="pic"/>
          </p:nvPr>
        </p:nvSpPr>
        <p:spPr>
          <a:xfrm>
            <a:off x="6823619" y="1681734"/>
            <a:ext cx="1673100" cy="1677300"/>
          </a:xfrm>
          <a:prstGeom prst="octagon">
            <a:avLst>
              <a:gd fmla="val 29289" name="adj"/>
            </a:avLst>
          </a:prstGeom>
          <a:solidFill>
            <a:schemeClr val="lt2"/>
          </a:soli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5" showMasterSp="0">
  <p:cSld name="slide-065">
    <p:spTree>
      <p:nvGrpSpPr>
        <p:cNvPr id="455" name="Shape 455"/>
        <p:cNvGrpSpPr/>
        <p:nvPr/>
      </p:nvGrpSpPr>
      <p:grpSpPr>
        <a:xfrm>
          <a:off x="0" y="0"/>
          <a:ext cx="0" cy="0"/>
          <a:chOff x="0" y="0"/>
          <a:chExt cx="0" cy="0"/>
        </a:xfrm>
      </p:grpSpPr>
      <p:sp>
        <p:nvSpPr>
          <p:cNvPr id="456" name="Google Shape;456;p77"/>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57" name="Google Shape;457;p77"/>
          <p:cNvSpPr/>
          <p:nvPr>
            <p:ph idx="2" type="pic"/>
          </p:nvPr>
        </p:nvSpPr>
        <p:spPr>
          <a:xfrm>
            <a:off x="763153" y="826368"/>
            <a:ext cx="3429300" cy="3552600"/>
          </a:xfrm>
          <a:prstGeom prst="rect">
            <a:avLst/>
          </a:prstGeom>
          <a:solidFill>
            <a:schemeClr val="lt2"/>
          </a:solidFill>
          <a:ln>
            <a:noFill/>
          </a:ln>
        </p:spPr>
      </p:sp>
      <p:sp>
        <p:nvSpPr>
          <p:cNvPr id="458" name="Google Shape;458;p77"/>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6" showMasterSp="0">
  <p:cSld name="slide-066">
    <p:spTree>
      <p:nvGrpSpPr>
        <p:cNvPr id="459" name="Shape 459"/>
        <p:cNvGrpSpPr/>
        <p:nvPr/>
      </p:nvGrpSpPr>
      <p:grpSpPr>
        <a:xfrm>
          <a:off x="0" y="0"/>
          <a:ext cx="0" cy="0"/>
          <a:chOff x="0" y="0"/>
          <a:chExt cx="0" cy="0"/>
        </a:xfrm>
      </p:grpSpPr>
      <p:sp>
        <p:nvSpPr>
          <p:cNvPr id="460" name="Google Shape;460;p78"/>
          <p:cNvSpPr/>
          <p:nvPr>
            <p:ph idx="2" type="pic"/>
          </p:nvPr>
        </p:nvSpPr>
        <p:spPr>
          <a:xfrm>
            <a:off x="0" y="0"/>
            <a:ext cx="9144000" cy="5143500"/>
          </a:xfrm>
          <a:prstGeom prst="rect">
            <a:avLst/>
          </a:prstGeom>
          <a:solidFill>
            <a:schemeClr val="lt2"/>
          </a:solidFill>
          <a:ln>
            <a:noFill/>
          </a:ln>
        </p:spPr>
      </p:sp>
      <p:sp>
        <p:nvSpPr>
          <p:cNvPr id="461" name="Google Shape;461;p78"/>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62" name="Google Shape;462;p78"/>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71" showMasterSp="0">
  <p:cSld name="slide-071">
    <p:spTree>
      <p:nvGrpSpPr>
        <p:cNvPr id="463" name="Shape 463"/>
        <p:cNvGrpSpPr/>
        <p:nvPr/>
      </p:nvGrpSpPr>
      <p:grpSpPr>
        <a:xfrm>
          <a:off x="0" y="0"/>
          <a:ext cx="0" cy="0"/>
          <a:chOff x="0" y="0"/>
          <a:chExt cx="0" cy="0"/>
        </a:xfrm>
      </p:grpSpPr>
      <p:sp>
        <p:nvSpPr>
          <p:cNvPr id="464" name="Google Shape;464;p79"/>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65" name="Google Shape;465;p79"/>
          <p:cNvSpPr/>
          <p:nvPr>
            <p:ph idx="2" type="pic"/>
          </p:nvPr>
        </p:nvSpPr>
        <p:spPr>
          <a:xfrm>
            <a:off x="0" y="0"/>
            <a:ext cx="4201800" cy="5143500"/>
          </a:xfrm>
          <a:prstGeom prst="rect">
            <a:avLst/>
          </a:prstGeom>
          <a:solidFill>
            <a:schemeClr val="lt2"/>
          </a:solidFill>
          <a:ln>
            <a:noFill/>
          </a:ln>
        </p:spPr>
      </p:sp>
      <p:sp>
        <p:nvSpPr>
          <p:cNvPr id="466" name="Google Shape;466;p79"/>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72" showMasterSp="0">
  <p:cSld name="slide-072">
    <p:spTree>
      <p:nvGrpSpPr>
        <p:cNvPr id="467" name="Shape 467"/>
        <p:cNvGrpSpPr/>
        <p:nvPr/>
      </p:nvGrpSpPr>
      <p:grpSpPr>
        <a:xfrm>
          <a:off x="0" y="0"/>
          <a:ext cx="0" cy="0"/>
          <a:chOff x="0" y="0"/>
          <a:chExt cx="0" cy="0"/>
        </a:xfrm>
      </p:grpSpPr>
      <p:sp>
        <p:nvSpPr>
          <p:cNvPr id="468" name="Google Shape;468;p80"/>
          <p:cNvSpPr/>
          <p:nvPr>
            <p:ph idx="2" type="pic"/>
          </p:nvPr>
        </p:nvSpPr>
        <p:spPr>
          <a:xfrm>
            <a:off x="4572000" y="0"/>
            <a:ext cx="4572000" cy="5143500"/>
          </a:xfrm>
          <a:prstGeom prst="rect">
            <a:avLst/>
          </a:prstGeom>
          <a:solidFill>
            <a:schemeClr val="lt2"/>
          </a:solidFill>
          <a:ln>
            <a:noFill/>
          </a:ln>
        </p:spPr>
      </p:sp>
      <p:sp>
        <p:nvSpPr>
          <p:cNvPr id="469" name="Google Shape;469;p80"/>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70" name="Google Shape;470;p80"/>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73" showMasterSp="0">
  <p:cSld name="slide-073">
    <p:spTree>
      <p:nvGrpSpPr>
        <p:cNvPr id="471" name="Shape 471"/>
        <p:cNvGrpSpPr/>
        <p:nvPr/>
      </p:nvGrpSpPr>
      <p:grpSpPr>
        <a:xfrm>
          <a:off x="0" y="0"/>
          <a:ext cx="0" cy="0"/>
          <a:chOff x="0" y="0"/>
          <a:chExt cx="0" cy="0"/>
        </a:xfrm>
      </p:grpSpPr>
      <p:sp>
        <p:nvSpPr>
          <p:cNvPr id="472" name="Google Shape;472;p81"/>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73" name="Google Shape;473;p81"/>
          <p:cNvSpPr/>
          <p:nvPr>
            <p:ph idx="2" type="pic"/>
          </p:nvPr>
        </p:nvSpPr>
        <p:spPr>
          <a:xfrm>
            <a:off x="0" y="0"/>
            <a:ext cx="4572000" cy="5143500"/>
          </a:xfrm>
          <a:prstGeom prst="rect">
            <a:avLst/>
          </a:prstGeom>
          <a:solidFill>
            <a:schemeClr val="lt2"/>
          </a:solidFill>
          <a:ln>
            <a:noFill/>
          </a:ln>
        </p:spPr>
      </p:sp>
      <p:sp>
        <p:nvSpPr>
          <p:cNvPr id="474" name="Google Shape;474;p8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76" showMasterSp="0">
  <p:cSld name="slide-076">
    <p:spTree>
      <p:nvGrpSpPr>
        <p:cNvPr id="475" name="Shape 475"/>
        <p:cNvGrpSpPr/>
        <p:nvPr/>
      </p:nvGrpSpPr>
      <p:grpSpPr>
        <a:xfrm>
          <a:off x="0" y="0"/>
          <a:ext cx="0" cy="0"/>
          <a:chOff x="0" y="0"/>
          <a:chExt cx="0" cy="0"/>
        </a:xfrm>
      </p:grpSpPr>
      <p:sp>
        <p:nvSpPr>
          <p:cNvPr id="476" name="Google Shape;476;p82"/>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77" name="Google Shape;477;p82"/>
          <p:cNvSpPr/>
          <p:nvPr>
            <p:ph idx="2" type="pic"/>
          </p:nvPr>
        </p:nvSpPr>
        <p:spPr>
          <a:xfrm>
            <a:off x="4810125" y="1355898"/>
            <a:ext cx="1619400" cy="1619400"/>
          </a:xfrm>
          <a:prstGeom prst="ellipse">
            <a:avLst/>
          </a:prstGeom>
          <a:solidFill>
            <a:schemeClr val="lt2"/>
          </a:solidFill>
          <a:ln>
            <a:noFill/>
          </a:ln>
        </p:spPr>
      </p:sp>
      <p:sp>
        <p:nvSpPr>
          <p:cNvPr id="478" name="Google Shape;478;p82"/>
          <p:cNvSpPr/>
          <p:nvPr>
            <p:ph idx="3" type="pic"/>
          </p:nvPr>
        </p:nvSpPr>
        <p:spPr>
          <a:xfrm>
            <a:off x="6569310" y="762000"/>
            <a:ext cx="1809900" cy="1809900"/>
          </a:xfrm>
          <a:prstGeom prst="ellipse">
            <a:avLst/>
          </a:prstGeom>
          <a:solidFill>
            <a:schemeClr val="lt2"/>
          </a:solidFill>
          <a:ln>
            <a:noFill/>
          </a:ln>
        </p:spPr>
      </p:sp>
      <p:sp>
        <p:nvSpPr>
          <p:cNvPr id="479" name="Google Shape;479;p82"/>
          <p:cNvSpPr/>
          <p:nvPr>
            <p:ph idx="4" type="pic"/>
          </p:nvPr>
        </p:nvSpPr>
        <p:spPr>
          <a:xfrm>
            <a:off x="6121226" y="2666721"/>
            <a:ext cx="1428900" cy="1428900"/>
          </a:xfrm>
          <a:prstGeom prst="ellipse">
            <a:avLst/>
          </a:prstGeom>
          <a:solidFill>
            <a:schemeClr val="lt2"/>
          </a:solidFill>
          <a:ln>
            <a:noFill/>
          </a:ln>
        </p:spPr>
      </p:sp>
      <p:sp>
        <p:nvSpPr>
          <p:cNvPr id="480" name="Google Shape;480;p82"/>
          <p:cNvSpPr/>
          <p:nvPr>
            <p:ph idx="5" type="pic"/>
          </p:nvPr>
        </p:nvSpPr>
        <p:spPr>
          <a:xfrm>
            <a:off x="4572000" y="3142971"/>
            <a:ext cx="1238400" cy="1238400"/>
          </a:xfrm>
          <a:prstGeom prst="ellipse">
            <a:avLst/>
          </a:prstGeom>
          <a:solidFill>
            <a:schemeClr val="lt2"/>
          </a:solidFill>
          <a:ln>
            <a:noFill/>
          </a:ln>
        </p:spPr>
      </p:sp>
      <p:sp>
        <p:nvSpPr>
          <p:cNvPr id="481" name="Google Shape;481;p8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81" showMasterSp="0">
  <p:cSld name="slide-081">
    <p:spTree>
      <p:nvGrpSpPr>
        <p:cNvPr id="482" name="Shape 482"/>
        <p:cNvGrpSpPr/>
        <p:nvPr/>
      </p:nvGrpSpPr>
      <p:grpSpPr>
        <a:xfrm>
          <a:off x="0" y="0"/>
          <a:ext cx="0" cy="0"/>
          <a:chOff x="0" y="0"/>
          <a:chExt cx="0" cy="0"/>
        </a:xfrm>
      </p:grpSpPr>
      <p:sp>
        <p:nvSpPr>
          <p:cNvPr id="483" name="Google Shape;483;p83"/>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84" name="Google Shape;484;p83"/>
          <p:cNvSpPr/>
          <p:nvPr/>
        </p:nvSpPr>
        <p:spPr>
          <a:xfrm>
            <a:off x="0" y="0"/>
            <a:ext cx="4572000" cy="5143500"/>
          </a:xfrm>
          <a:prstGeom prst="rect">
            <a:avLst/>
          </a:prstGeom>
          <a:solidFill>
            <a:srgbClr val="21212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0" i="0" sz="1100" u="none" cap="none" strike="noStrike">
              <a:solidFill>
                <a:srgbClr val="009193"/>
              </a:solidFill>
              <a:latin typeface="Helvetica Neue Light"/>
              <a:ea typeface="Helvetica Neue Light"/>
              <a:cs typeface="Helvetica Neue Light"/>
              <a:sym typeface="Helvetica Neue Light"/>
            </a:endParaRPr>
          </a:p>
        </p:txBody>
      </p:sp>
      <p:sp>
        <p:nvSpPr>
          <p:cNvPr id="485" name="Google Shape;485;p83"/>
          <p:cNvSpPr/>
          <p:nvPr>
            <p:ph idx="2" type="pic"/>
          </p:nvPr>
        </p:nvSpPr>
        <p:spPr>
          <a:xfrm>
            <a:off x="4572000" y="-3256"/>
            <a:ext cx="4573200" cy="5150100"/>
          </a:xfrm>
          <a:prstGeom prst="rect">
            <a:avLst/>
          </a:prstGeom>
          <a:solidFill>
            <a:schemeClr val="lt2"/>
          </a:solidFill>
          <a:ln>
            <a:noFill/>
          </a:ln>
        </p:spPr>
      </p:sp>
      <p:sp>
        <p:nvSpPr>
          <p:cNvPr id="486" name="Google Shape;486;p8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82" showMasterSp="0">
  <p:cSld name="slide-082">
    <p:spTree>
      <p:nvGrpSpPr>
        <p:cNvPr id="487" name="Shape 487"/>
        <p:cNvGrpSpPr/>
        <p:nvPr/>
      </p:nvGrpSpPr>
      <p:grpSpPr>
        <a:xfrm>
          <a:off x="0" y="0"/>
          <a:ext cx="0" cy="0"/>
          <a:chOff x="0" y="0"/>
          <a:chExt cx="0" cy="0"/>
        </a:xfrm>
      </p:grpSpPr>
      <p:sp>
        <p:nvSpPr>
          <p:cNvPr id="488" name="Google Shape;488;p84"/>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89" name="Google Shape;489;p84"/>
          <p:cNvSpPr/>
          <p:nvPr>
            <p:ph idx="2" type="pic"/>
          </p:nvPr>
        </p:nvSpPr>
        <p:spPr>
          <a:xfrm>
            <a:off x="0" y="0"/>
            <a:ext cx="3810000" cy="5150100"/>
          </a:xfrm>
          <a:prstGeom prst="rect">
            <a:avLst/>
          </a:prstGeom>
          <a:solidFill>
            <a:schemeClr val="lt2"/>
          </a:solidFill>
          <a:ln>
            <a:noFill/>
          </a:ln>
        </p:spPr>
      </p:sp>
      <p:sp>
        <p:nvSpPr>
          <p:cNvPr id="490" name="Google Shape;490;p8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83" showMasterSp="0">
  <p:cSld name="slide-083">
    <p:spTree>
      <p:nvGrpSpPr>
        <p:cNvPr id="491" name="Shape 491"/>
        <p:cNvGrpSpPr/>
        <p:nvPr/>
      </p:nvGrpSpPr>
      <p:grpSpPr>
        <a:xfrm>
          <a:off x="0" y="0"/>
          <a:ext cx="0" cy="0"/>
          <a:chOff x="0" y="0"/>
          <a:chExt cx="0" cy="0"/>
        </a:xfrm>
      </p:grpSpPr>
      <p:sp>
        <p:nvSpPr>
          <p:cNvPr id="492" name="Google Shape;492;p85"/>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493" name="Google Shape;493;p85"/>
          <p:cNvSpPr/>
          <p:nvPr>
            <p:ph idx="2" type="pic"/>
          </p:nvPr>
        </p:nvSpPr>
        <p:spPr>
          <a:xfrm>
            <a:off x="0" y="0"/>
            <a:ext cx="9144000" cy="2571600"/>
          </a:xfrm>
          <a:prstGeom prst="rect">
            <a:avLst/>
          </a:prstGeom>
          <a:solidFill>
            <a:schemeClr val="lt2"/>
          </a:solidFill>
          <a:ln>
            <a:noFill/>
          </a:ln>
        </p:spPr>
      </p:sp>
      <p:sp>
        <p:nvSpPr>
          <p:cNvPr id="494" name="Google Shape;494;p85"/>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87" showMasterSp="0">
  <p:cSld name="slide-087">
    <p:spTree>
      <p:nvGrpSpPr>
        <p:cNvPr id="495" name="Shape 495"/>
        <p:cNvGrpSpPr/>
        <p:nvPr/>
      </p:nvGrpSpPr>
      <p:grpSpPr>
        <a:xfrm>
          <a:off x="0" y="0"/>
          <a:ext cx="0" cy="0"/>
          <a:chOff x="0" y="0"/>
          <a:chExt cx="0" cy="0"/>
        </a:xfrm>
      </p:grpSpPr>
      <p:sp>
        <p:nvSpPr>
          <p:cNvPr id="496" name="Google Shape;496;p86"/>
          <p:cNvSpPr/>
          <p:nvPr>
            <p:ph idx="2" type="pic"/>
          </p:nvPr>
        </p:nvSpPr>
        <p:spPr>
          <a:xfrm>
            <a:off x="4572446" y="759693"/>
            <a:ext cx="1888800" cy="1790700"/>
          </a:xfrm>
          <a:prstGeom prst="rect">
            <a:avLst/>
          </a:prstGeom>
          <a:solidFill>
            <a:schemeClr val="lt2"/>
          </a:solidFill>
          <a:ln>
            <a:noFill/>
          </a:ln>
        </p:spPr>
      </p:sp>
      <p:sp>
        <p:nvSpPr>
          <p:cNvPr id="497" name="Google Shape;497;p86"/>
          <p:cNvSpPr/>
          <p:nvPr>
            <p:ph idx="3" type="pic"/>
          </p:nvPr>
        </p:nvSpPr>
        <p:spPr>
          <a:xfrm>
            <a:off x="6499696" y="759693"/>
            <a:ext cx="1888800" cy="1790700"/>
          </a:xfrm>
          <a:prstGeom prst="rect">
            <a:avLst/>
          </a:prstGeom>
          <a:solidFill>
            <a:schemeClr val="lt2"/>
          </a:solidFill>
          <a:ln>
            <a:noFill/>
          </a:ln>
        </p:spPr>
      </p:sp>
      <p:sp>
        <p:nvSpPr>
          <p:cNvPr id="498" name="Google Shape;498;p86"/>
          <p:cNvSpPr/>
          <p:nvPr>
            <p:ph idx="4" type="pic"/>
          </p:nvPr>
        </p:nvSpPr>
        <p:spPr>
          <a:xfrm>
            <a:off x="6502524" y="2595004"/>
            <a:ext cx="1888800" cy="1790700"/>
          </a:xfrm>
          <a:prstGeom prst="rect">
            <a:avLst/>
          </a:prstGeom>
          <a:solidFill>
            <a:schemeClr val="lt2"/>
          </a:solidFill>
          <a:ln>
            <a:noFill/>
          </a:ln>
        </p:spPr>
      </p:sp>
      <p:sp>
        <p:nvSpPr>
          <p:cNvPr id="499" name="Google Shape;499;p86"/>
          <p:cNvSpPr/>
          <p:nvPr>
            <p:ph idx="5" type="pic"/>
          </p:nvPr>
        </p:nvSpPr>
        <p:spPr>
          <a:xfrm>
            <a:off x="4571033" y="2595004"/>
            <a:ext cx="1888800" cy="1790700"/>
          </a:xfrm>
          <a:prstGeom prst="rect">
            <a:avLst/>
          </a:prstGeom>
          <a:solidFill>
            <a:schemeClr val="lt2"/>
          </a:solidFill>
          <a:ln>
            <a:noFill/>
          </a:ln>
        </p:spPr>
      </p:sp>
      <p:sp>
        <p:nvSpPr>
          <p:cNvPr id="500" name="Google Shape;500;p86"/>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01" name="Google Shape;501;p86"/>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89" showMasterSp="0">
  <p:cSld name="slide-089">
    <p:spTree>
      <p:nvGrpSpPr>
        <p:cNvPr id="502" name="Shape 502"/>
        <p:cNvGrpSpPr/>
        <p:nvPr/>
      </p:nvGrpSpPr>
      <p:grpSpPr>
        <a:xfrm>
          <a:off x="0" y="0"/>
          <a:ext cx="0" cy="0"/>
          <a:chOff x="0" y="0"/>
          <a:chExt cx="0" cy="0"/>
        </a:xfrm>
      </p:grpSpPr>
      <p:sp>
        <p:nvSpPr>
          <p:cNvPr id="503" name="Google Shape;503;p87"/>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04" name="Google Shape;504;p87"/>
          <p:cNvSpPr/>
          <p:nvPr>
            <p:ph idx="2" type="pic"/>
          </p:nvPr>
        </p:nvSpPr>
        <p:spPr>
          <a:xfrm>
            <a:off x="0" y="0"/>
            <a:ext cx="4569900" cy="5143500"/>
          </a:xfrm>
          <a:prstGeom prst="rect">
            <a:avLst/>
          </a:prstGeom>
          <a:solidFill>
            <a:schemeClr val="lt2"/>
          </a:solidFill>
          <a:ln>
            <a:noFill/>
          </a:ln>
        </p:spPr>
      </p:sp>
      <p:sp>
        <p:nvSpPr>
          <p:cNvPr id="505" name="Google Shape;505;p87"/>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91" showMasterSp="0">
  <p:cSld name="slide-091">
    <p:spTree>
      <p:nvGrpSpPr>
        <p:cNvPr id="506" name="Shape 506"/>
        <p:cNvGrpSpPr/>
        <p:nvPr/>
      </p:nvGrpSpPr>
      <p:grpSpPr>
        <a:xfrm>
          <a:off x="0" y="0"/>
          <a:ext cx="0" cy="0"/>
          <a:chOff x="0" y="0"/>
          <a:chExt cx="0" cy="0"/>
        </a:xfrm>
      </p:grpSpPr>
      <p:sp>
        <p:nvSpPr>
          <p:cNvPr id="507" name="Google Shape;507;p88"/>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08" name="Google Shape;508;p88"/>
          <p:cNvSpPr/>
          <p:nvPr>
            <p:ph idx="2" type="pic"/>
          </p:nvPr>
        </p:nvSpPr>
        <p:spPr>
          <a:xfrm>
            <a:off x="763154" y="764456"/>
            <a:ext cx="3807900" cy="3614700"/>
          </a:xfrm>
          <a:prstGeom prst="rect">
            <a:avLst/>
          </a:prstGeom>
          <a:solidFill>
            <a:schemeClr val="lt2"/>
          </a:solidFill>
          <a:ln>
            <a:noFill/>
          </a:ln>
        </p:spPr>
      </p:sp>
      <p:sp>
        <p:nvSpPr>
          <p:cNvPr id="509" name="Google Shape;509;p88"/>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93" showMasterSp="0">
  <p:cSld name="slide-093">
    <p:spTree>
      <p:nvGrpSpPr>
        <p:cNvPr id="510" name="Shape 510"/>
        <p:cNvGrpSpPr/>
        <p:nvPr/>
      </p:nvGrpSpPr>
      <p:grpSpPr>
        <a:xfrm>
          <a:off x="0" y="0"/>
          <a:ext cx="0" cy="0"/>
          <a:chOff x="0" y="0"/>
          <a:chExt cx="0" cy="0"/>
        </a:xfrm>
      </p:grpSpPr>
      <p:sp>
        <p:nvSpPr>
          <p:cNvPr id="511" name="Google Shape;511;p89"/>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12" name="Google Shape;512;p89"/>
          <p:cNvSpPr/>
          <p:nvPr>
            <p:ph idx="2" type="pic"/>
          </p:nvPr>
        </p:nvSpPr>
        <p:spPr>
          <a:xfrm>
            <a:off x="4954413" y="0"/>
            <a:ext cx="4189500" cy="5143500"/>
          </a:xfrm>
          <a:prstGeom prst="rect">
            <a:avLst/>
          </a:prstGeom>
          <a:solidFill>
            <a:schemeClr val="lt2"/>
          </a:solidFill>
          <a:ln>
            <a:noFill/>
          </a:ln>
        </p:spPr>
      </p:sp>
      <p:sp>
        <p:nvSpPr>
          <p:cNvPr id="513" name="Google Shape;513;p89"/>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90" showMasterSp="0">
  <p:cSld name="slide-090">
    <p:spTree>
      <p:nvGrpSpPr>
        <p:cNvPr id="514" name="Shape 514"/>
        <p:cNvGrpSpPr/>
        <p:nvPr/>
      </p:nvGrpSpPr>
      <p:grpSpPr>
        <a:xfrm>
          <a:off x="0" y="0"/>
          <a:ext cx="0" cy="0"/>
          <a:chOff x="0" y="0"/>
          <a:chExt cx="0" cy="0"/>
        </a:xfrm>
      </p:grpSpPr>
      <p:sp>
        <p:nvSpPr>
          <p:cNvPr id="515" name="Google Shape;515;p90"/>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16" name="Google Shape;516;p90"/>
          <p:cNvSpPr/>
          <p:nvPr>
            <p:ph idx="2" type="pic"/>
          </p:nvPr>
        </p:nvSpPr>
        <p:spPr>
          <a:xfrm>
            <a:off x="0" y="0"/>
            <a:ext cx="9144000" cy="5143500"/>
          </a:xfrm>
          <a:prstGeom prst="rect">
            <a:avLst/>
          </a:prstGeom>
          <a:solidFill>
            <a:schemeClr val="lt2"/>
          </a:solidFill>
          <a:ln>
            <a:noFill/>
          </a:ln>
        </p:spPr>
      </p:sp>
      <p:sp>
        <p:nvSpPr>
          <p:cNvPr id="517" name="Google Shape;517;p90"/>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96" showMasterSp="0">
  <p:cSld name="slide-096">
    <p:spTree>
      <p:nvGrpSpPr>
        <p:cNvPr id="518" name="Shape 518"/>
        <p:cNvGrpSpPr/>
        <p:nvPr/>
      </p:nvGrpSpPr>
      <p:grpSpPr>
        <a:xfrm>
          <a:off x="0" y="0"/>
          <a:ext cx="0" cy="0"/>
          <a:chOff x="0" y="0"/>
          <a:chExt cx="0" cy="0"/>
        </a:xfrm>
      </p:grpSpPr>
      <p:sp>
        <p:nvSpPr>
          <p:cNvPr id="519" name="Google Shape;519;p91"/>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20" name="Google Shape;520;p91"/>
          <p:cNvSpPr/>
          <p:nvPr>
            <p:ph idx="2" type="pic"/>
          </p:nvPr>
        </p:nvSpPr>
        <p:spPr>
          <a:xfrm>
            <a:off x="1786" y="0"/>
            <a:ext cx="9140400" cy="2571600"/>
          </a:xfrm>
          <a:prstGeom prst="rect">
            <a:avLst/>
          </a:prstGeom>
          <a:solidFill>
            <a:schemeClr val="lt2"/>
          </a:solidFill>
          <a:ln>
            <a:noFill/>
          </a:ln>
        </p:spPr>
      </p:sp>
      <p:sp>
        <p:nvSpPr>
          <p:cNvPr id="521" name="Google Shape;521;p9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60" showMasterSp="0">
  <p:cSld name="slide-060">
    <p:spTree>
      <p:nvGrpSpPr>
        <p:cNvPr id="522" name="Shape 522"/>
        <p:cNvGrpSpPr/>
        <p:nvPr/>
      </p:nvGrpSpPr>
      <p:grpSpPr>
        <a:xfrm>
          <a:off x="0" y="0"/>
          <a:ext cx="0" cy="0"/>
          <a:chOff x="0" y="0"/>
          <a:chExt cx="0" cy="0"/>
        </a:xfrm>
      </p:grpSpPr>
      <p:sp>
        <p:nvSpPr>
          <p:cNvPr id="523" name="Google Shape;523;p92"/>
          <p:cNvSpPr/>
          <p:nvPr/>
        </p:nvSpPr>
        <p:spPr>
          <a:xfrm>
            <a:off x="-1" y="1714500"/>
            <a:ext cx="9144000" cy="3429000"/>
          </a:xfrm>
          <a:prstGeom prst="rect">
            <a:avLst/>
          </a:prstGeom>
          <a:solidFill>
            <a:srgbClr val="212121"/>
          </a:solidFill>
          <a:ln>
            <a:noFill/>
          </a:ln>
          <a:effectLst>
            <a:outerShdw blurRad="381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0" i="0" sz="1100" u="none" cap="none" strike="noStrike">
              <a:solidFill>
                <a:srgbClr val="009193"/>
              </a:solidFill>
              <a:latin typeface="Helvetica Neue Light"/>
              <a:ea typeface="Helvetica Neue Light"/>
              <a:cs typeface="Helvetica Neue Light"/>
              <a:sym typeface="Helvetica Neue Light"/>
            </a:endParaRPr>
          </a:p>
        </p:txBody>
      </p:sp>
      <p:sp>
        <p:nvSpPr>
          <p:cNvPr id="524" name="Google Shape;524;p92"/>
          <p:cNvSpPr/>
          <p:nvPr>
            <p:ph idx="2" type="pic"/>
          </p:nvPr>
        </p:nvSpPr>
        <p:spPr>
          <a:xfrm>
            <a:off x="6858000" y="0"/>
            <a:ext cx="2286000" cy="1714500"/>
          </a:xfrm>
          <a:prstGeom prst="rect">
            <a:avLst/>
          </a:prstGeom>
          <a:solidFill>
            <a:schemeClr val="lt2"/>
          </a:solidFill>
          <a:ln>
            <a:noFill/>
          </a:ln>
        </p:spPr>
      </p:sp>
      <p:sp>
        <p:nvSpPr>
          <p:cNvPr id="525" name="Google Shape;525;p92"/>
          <p:cNvSpPr/>
          <p:nvPr>
            <p:ph idx="3" type="pic"/>
          </p:nvPr>
        </p:nvSpPr>
        <p:spPr>
          <a:xfrm>
            <a:off x="4572000" y="0"/>
            <a:ext cx="2286000" cy="1714500"/>
          </a:xfrm>
          <a:prstGeom prst="rect">
            <a:avLst/>
          </a:prstGeom>
          <a:solidFill>
            <a:schemeClr val="lt2"/>
          </a:solidFill>
          <a:ln>
            <a:noFill/>
          </a:ln>
        </p:spPr>
      </p:sp>
      <p:sp>
        <p:nvSpPr>
          <p:cNvPr id="526" name="Google Shape;526;p92"/>
          <p:cNvSpPr/>
          <p:nvPr>
            <p:ph idx="4" type="pic"/>
          </p:nvPr>
        </p:nvSpPr>
        <p:spPr>
          <a:xfrm>
            <a:off x="2286000" y="0"/>
            <a:ext cx="2286000" cy="1714500"/>
          </a:xfrm>
          <a:prstGeom prst="rect">
            <a:avLst/>
          </a:prstGeom>
          <a:solidFill>
            <a:schemeClr val="lt2"/>
          </a:solidFill>
          <a:ln>
            <a:noFill/>
          </a:ln>
        </p:spPr>
      </p:sp>
      <p:sp>
        <p:nvSpPr>
          <p:cNvPr id="527" name="Google Shape;527;p92"/>
          <p:cNvSpPr/>
          <p:nvPr>
            <p:ph idx="5" type="pic"/>
          </p:nvPr>
        </p:nvSpPr>
        <p:spPr>
          <a:xfrm>
            <a:off x="0" y="0"/>
            <a:ext cx="2286000" cy="1714500"/>
          </a:xfrm>
          <a:prstGeom prst="rect">
            <a:avLst/>
          </a:prstGeom>
          <a:solidFill>
            <a:schemeClr val="lt2"/>
          </a:solidFill>
          <a:ln>
            <a:noFill/>
          </a:ln>
        </p:spPr>
      </p:sp>
      <p:sp>
        <p:nvSpPr>
          <p:cNvPr id="528" name="Google Shape;528;p92"/>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29" name="Google Shape;529;p9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004" showMasterSp="0">
  <p:cSld name="slide-004">
    <p:spTree>
      <p:nvGrpSpPr>
        <p:cNvPr id="530" name="Shape 530"/>
        <p:cNvGrpSpPr/>
        <p:nvPr/>
      </p:nvGrpSpPr>
      <p:grpSpPr>
        <a:xfrm>
          <a:off x="0" y="0"/>
          <a:ext cx="0" cy="0"/>
          <a:chOff x="0" y="0"/>
          <a:chExt cx="0" cy="0"/>
        </a:xfrm>
      </p:grpSpPr>
      <p:sp>
        <p:nvSpPr>
          <p:cNvPr id="531" name="Google Shape;531;p93"/>
          <p:cNvSpPr/>
          <p:nvPr/>
        </p:nvSpPr>
        <p:spPr>
          <a:xfrm>
            <a:off x="8193360" y="4619625"/>
            <a:ext cx="191100" cy="2001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797979"/>
              </a:buClr>
              <a:buSzPts val="1100"/>
              <a:buFont typeface="Helvetica Neue Light"/>
              <a:buNone/>
            </a:pPr>
            <a:fld id="{00000000-1234-1234-1234-123412341234}" type="slidenum">
              <a:rPr b="0" i="0" lang="en" sz="1100" u="none" cap="none" strike="noStrike">
                <a:solidFill>
                  <a:srgbClr val="797979"/>
                </a:solidFill>
                <a:latin typeface="Helvetica Neue Light"/>
                <a:ea typeface="Helvetica Neue Light"/>
                <a:cs typeface="Helvetica Neue Light"/>
                <a:sym typeface="Helvetica Neue Light"/>
              </a:rPr>
              <a:t>‹#›</a:t>
            </a:fld>
            <a:r>
              <a:rPr b="0" i="0" lang="en" sz="1100" u="none" cap="none" strike="noStrike">
                <a:solidFill>
                  <a:srgbClr val="797979"/>
                </a:solidFill>
                <a:latin typeface="Helvetica Neue Light"/>
                <a:ea typeface="Helvetica Neue Light"/>
                <a:cs typeface="Helvetica Neue Light"/>
                <a:sym typeface="Helvetica Neue Light"/>
              </a:rPr>
              <a:t>￼</a:t>
            </a:r>
            <a:endParaRPr sz="500"/>
          </a:p>
        </p:txBody>
      </p:sp>
      <p:sp>
        <p:nvSpPr>
          <p:cNvPr id="532" name="Google Shape;532;p9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defRPr>
            </a:lvl9pPr>
          </a:lstStyle>
          <a:p>
            <a:pPr indent="0" lvl="0" marL="0" rtl="0" algn="ctr">
              <a:spcBef>
                <a:spcPts val="0"/>
              </a:spcBef>
              <a:spcAft>
                <a:spcPts val="0"/>
              </a:spcAft>
              <a:buNone/>
            </a:pPr>
            <a:fld id="{00000000-1234-1234-1234-123412341234}" type="slidenum">
              <a:rPr lang="en"/>
              <a:t>‹#›</a:t>
            </a:fld>
            <a:endParaRPr sz="1000">
              <a:solidFill>
                <a:schemeClr val="dk2"/>
              </a:solidFill>
            </a:endParaRPr>
          </a:p>
        </p:txBody>
      </p:sp>
      <p:sp>
        <p:nvSpPr>
          <p:cNvPr id="533" name="Google Shape;533;p93"/>
          <p:cNvSpPr/>
          <p:nvPr/>
        </p:nvSpPr>
        <p:spPr>
          <a:xfrm>
            <a:off x="6007615" y="818432"/>
            <a:ext cx="1319673" cy="1308766"/>
          </a:xfrm>
          <a:custGeom>
            <a:rect b="b" l="l" r="r" t="t"/>
            <a:pathLst>
              <a:path extrusionOk="0" h="2181277" w="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solidFill>
            <a:schemeClr val="lt2"/>
          </a:solidFill>
          <a:ln>
            <a:noFill/>
          </a:ln>
        </p:spPr>
        <p:txBody>
          <a:bodyPr anchorCtr="0" anchor="ctr" bIns="17150" lIns="34275" spcFirstLastPara="1" rIns="34275" wrap="square" tIns="17150">
            <a:noAutofit/>
          </a:bodyPr>
          <a:lstStyle/>
          <a:p>
            <a:pPr indent="-146050" lvl="0" marL="139700" marR="0" rtl="0" algn="ctr">
              <a:lnSpc>
                <a:spcPct val="120000"/>
              </a:lnSpc>
              <a:spcBef>
                <a:spcPts val="0"/>
              </a:spcBef>
              <a:spcAft>
                <a:spcPts val="0"/>
              </a:spcAft>
              <a:buClr>
                <a:srgbClr val="5E5E5E"/>
              </a:buClr>
              <a:buSzPts val="500"/>
              <a:buFont typeface="Arial"/>
              <a:buChar char="•"/>
            </a:pPr>
            <a:r>
              <a:rPr b="0" i="0" lang="en" sz="600" u="none" cap="none" strike="noStrike">
                <a:solidFill>
                  <a:srgbClr val="5E5E5E"/>
                </a:solidFill>
                <a:latin typeface="Arial"/>
                <a:ea typeface="Arial"/>
                <a:cs typeface="Arial"/>
                <a:sym typeface="Arial"/>
              </a:rPr>
              <a:t>Insert Image</a:t>
            </a:r>
            <a:endParaRPr sz="500"/>
          </a:p>
        </p:txBody>
      </p:sp>
      <p:sp>
        <p:nvSpPr>
          <p:cNvPr id="534" name="Google Shape;534;p93"/>
          <p:cNvSpPr/>
          <p:nvPr>
            <p:ph idx="2" type="pic"/>
          </p:nvPr>
        </p:nvSpPr>
        <p:spPr>
          <a:xfrm>
            <a:off x="5974385" y="779873"/>
            <a:ext cx="1386900" cy="1386900"/>
          </a:xfrm>
          <a:prstGeom prst="rect">
            <a:avLst/>
          </a:prstGeom>
          <a:solidFill>
            <a:schemeClr val="lt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76.xml"/><Relationship Id="rId42" Type="http://schemas.openxmlformats.org/officeDocument/2006/relationships/slideLayout" Target="../slideLayouts/slideLayout78.xml"/><Relationship Id="rId41" Type="http://schemas.openxmlformats.org/officeDocument/2006/relationships/slideLayout" Target="../slideLayouts/slideLayout77.xml"/><Relationship Id="rId44" Type="http://schemas.openxmlformats.org/officeDocument/2006/relationships/slideLayout" Target="../slideLayouts/slideLayout80.xml"/><Relationship Id="rId43" Type="http://schemas.openxmlformats.org/officeDocument/2006/relationships/slideLayout" Target="../slideLayouts/slideLayout79.xml"/><Relationship Id="rId46" Type="http://schemas.openxmlformats.org/officeDocument/2006/relationships/slideLayout" Target="../slideLayouts/slideLayout82.xml"/><Relationship Id="rId45" Type="http://schemas.openxmlformats.org/officeDocument/2006/relationships/slideLayout" Target="../slideLayouts/slideLayout81.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48" Type="http://schemas.openxmlformats.org/officeDocument/2006/relationships/slideLayout" Target="../slideLayouts/slideLayout84.xml"/><Relationship Id="rId47" Type="http://schemas.openxmlformats.org/officeDocument/2006/relationships/slideLayout" Target="../slideLayouts/slideLayout83.xml"/><Relationship Id="rId49" Type="http://schemas.openxmlformats.org/officeDocument/2006/relationships/slideLayout" Target="../slideLayouts/slideLayout8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33" Type="http://schemas.openxmlformats.org/officeDocument/2006/relationships/slideLayout" Target="../slideLayouts/slideLayout69.xml"/><Relationship Id="rId32" Type="http://schemas.openxmlformats.org/officeDocument/2006/relationships/slideLayout" Target="../slideLayouts/slideLayout68.xml"/><Relationship Id="rId35" Type="http://schemas.openxmlformats.org/officeDocument/2006/relationships/slideLayout" Target="../slideLayouts/slideLayout71.xml"/><Relationship Id="rId34" Type="http://schemas.openxmlformats.org/officeDocument/2006/relationships/slideLayout" Target="../slideLayouts/slideLayout70.xml"/><Relationship Id="rId37" Type="http://schemas.openxmlformats.org/officeDocument/2006/relationships/slideLayout" Target="../slideLayouts/slideLayout73.xml"/><Relationship Id="rId36" Type="http://schemas.openxmlformats.org/officeDocument/2006/relationships/slideLayout" Target="../slideLayouts/slideLayout72.xml"/><Relationship Id="rId39" Type="http://schemas.openxmlformats.org/officeDocument/2006/relationships/slideLayout" Target="../slideLayouts/slideLayout75.xml"/><Relationship Id="rId38" Type="http://schemas.openxmlformats.org/officeDocument/2006/relationships/slideLayout" Target="../slideLayouts/slideLayout74.xml"/><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29" Type="http://schemas.openxmlformats.org/officeDocument/2006/relationships/slideLayout" Target="../slideLayouts/slideLayout65.xml"/><Relationship Id="rId51" Type="http://schemas.openxmlformats.org/officeDocument/2006/relationships/slideLayout" Target="../slideLayouts/slideLayout87.xml"/><Relationship Id="rId50" Type="http://schemas.openxmlformats.org/officeDocument/2006/relationships/slideLayout" Target="../slideLayouts/slideLayout86.xml"/><Relationship Id="rId53" Type="http://schemas.openxmlformats.org/officeDocument/2006/relationships/slideLayout" Target="../slideLayouts/slideLayout89.xml"/><Relationship Id="rId52" Type="http://schemas.openxmlformats.org/officeDocument/2006/relationships/slideLayout" Target="../slideLayouts/slideLayout8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54" Type="http://schemas.openxmlformats.org/officeDocument/2006/relationships/theme" Target="../theme/theme3.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7" name="Google Shape;57;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Poppins"/>
              <a:buNone/>
              <a:defRPr b="1" i="0" sz="3000" u="none" cap="none" strike="noStrike">
                <a:solidFill>
                  <a:srgbClr val="2DC5FA"/>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1" name="Google Shape;25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Poppins"/>
              <a:buChar char="●"/>
              <a:defRPr i="0" sz="1400" u="none" cap="none" strike="noStrike">
                <a:solidFill>
                  <a:srgbClr val="434343"/>
                </a:solidFill>
                <a:latin typeface="Poppins"/>
                <a:ea typeface="Poppins"/>
                <a:cs typeface="Poppins"/>
                <a:sym typeface="Poppins"/>
              </a:defRPr>
            </a:lvl1pPr>
            <a:lvl2pPr indent="-317500" lvl="1" marL="9144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0"/>
              </a:spcBef>
              <a:spcAft>
                <a:spcPts val="0"/>
              </a:spcAft>
              <a:buClr>
                <a:schemeClr val="dk2"/>
              </a:buClr>
              <a:buSzPts val="1400"/>
              <a:buFont typeface="Poppins"/>
              <a:buChar char="■"/>
              <a:defRPr i="0" sz="1400" u="none" cap="none" strike="noStrike">
                <a:solidFill>
                  <a:schemeClr val="dk2"/>
                </a:solidFill>
                <a:latin typeface="Poppins"/>
                <a:ea typeface="Poppins"/>
                <a:cs typeface="Poppins"/>
                <a:sym typeface="Poppins"/>
              </a:defRPr>
            </a:lvl9pPr>
          </a:lstStyle>
          <a:p/>
        </p:txBody>
      </p:sp>
      <p:sp>
        <p:nvSpPr>
          <p:cNvPr id="252" name="Google Shape;25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5" name="Google Shape;27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6" name="Google Shape;27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4" r:id="rId51"/>
    <p:sldLayoutId id="2147483735" r:id="rId52"/>
    <p:sldLayoutId id="2147483736"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git-lfs.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github.com/en/get-started/getting-started-with-git/ignoring-fi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94"/>
          <p:cNvPicPr preferRelativeResize="0"/>
          <p:nvPr/>
        </p:nvPicPr>
        <p:blipFill>
          <a:blip r:embed="rId3">
            <a:alphaModFix/>
          </a:blip>
          <a:stretch>
            <a:fillRect/>
          </a:stretch>
        </p:blipFill>
        <p:spPr>
          <a:xfrm>
            <a:off x="0" y="0"/>
            <a:ext cx="9144000" cy="5143511"/>
          </a:xfrm>
          <a:prstGeom prst="rect">
            <a:avLst/>
          </a:prstGeom>
          <a:noFill/>
          <a:ln>
            <a:noFill/>
          </a:ln>
        </p:spPr>
      </p:pic>
      <p:sp>
        <p:nvSpPr>
          <p:cNvPr id="540" name="Google Shape;540;p94"/>
          <p:cNvSpPr txBox="1"/>
          <p:nvPr>
            <p:ph type="title"/>
          </p:nvPr>
        </p:nvSpPr>
        <p:spPr>
          <a:xfrm>
            <a:off x="299525" y="2814425"/>
            <a:ext cx="8306700" cy="1648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6000">
                <a:solidFill>
                  <a:srgbClr val="FFFFFF"/>
                </a:solidFill>
              </a:rPr>
              <a:t>Project setup</a:t>
            </a:r>
            <a:endParaRPr sz="6000">
              <a:solidFill>
                <a:srgbClr val="FFFFFF"/>
              </a:solidFill>
            </a:endParaRPr>
          </a:p>
          <a:p>
            <a:pPr indent="0" lvl="0" marL="0" rtl="0" algn="l">
              <a:lnSpc>
                <a:spcPct val="90000"/>
              </a:lnSpc>
              <a:spcBef>
                <a:spcPts val="0"/>
              </a:spcBef>
              <a:spcAft>
                <a:spcPts val="0"/>
              </a:spcAft>
              <a:buNone/>
            </a:pPr>
            <a:r>
              <a:t/>
            </a:r>
            <a:endParaRPr sz="6000">
              <a:solidFill>
                <a:srgbClr val="FFFFFF"/>
              </a:solidFill>
            </a:endParaRPr>
          </a:p>
          <a:p>
            <a:pPr indent="0" lvl="0" marL="0" rtl="0" algn="l">
              <a:lnSpc>
                <a:spcPct val="90000"/>
              </a:lnSpc>
              <a:spcBef>
                <a:spcPts val="0"/>
              </a:spcBef>
              <a:spcAft>
                <a:spcPts val="0"/>
              </a:spcAft>
              <a:buNone/>
            </a:pPr>
            <a:r>
              <a:t/>
            </a:r>
            <a:endParaRPr sz="6000">
              <a:solidFill>
                <a:srgbClr val="FFFFFF"/>
              </a:solidFill>
              <a:latin typeface="Poppins"/>
              <a:ea typeface="Poppins"/>
              <a:cs typeface="Poppins"/>
              <a:sym typeface="Poppins"/>
            </a:endParaRPr>
          </a:p>
        </p:txBody>
      </p:sp>
      <p:sp>
        <p:nvSpPr>
          <p:cNvPr id="541" name="Google Shape;541;p94"/>
          <p:cNvSpPr txBox="1"/>
          <p:nvPr/>
        </p:nvSpPr>
        <p:spPr>
          <a:xfrm>
            <a:off x="417025" y="4535625"/>
            <a:ext cx="72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DATA ANALYTICS BOOTCAMP | IRONHACK</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103"/>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If you are developing an app, please add the following folder to your repository:</a:t>
            </a:r>
            <a:endParaRPr sz="1500">
              <a:latin typeface="Poppins"/>
              <a:ea typeface="Poppins"/>
              <a:cs typeface="Poppins"/>
              <a:sym typeface="Poppins"/>
            </a:endParaRPr>
          </a:p>
          <a:p>
            <a:pPr indent="-323850" lvl="1" marL="914400" rtl="0" algn="l">
              <a:lnSpc>
                <a:spcPct val="115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app/</a:t>
            </a:r>
            <a:endParaRPr b="1" sz="1500">
              <a:latin typeface="Poppins"/>
              <a:ea typeface="Poppins"/>
              <a:cs typeface="Poppins"/>
              <a:sym typeface="Poppins"/>
            </a:endParaRPr>
          </a:p>
          <a:p>
            <a:pPr indent="0" lvl="0" marL="914400" rtl="0" algn="l">
              <a:lnSpc>
                <a:spcPct val="115000"/>
              </a:lnSpc>
              <a:spcBef>
                <a:spcPts val="1200"/>
              </a:spcBef>
              <a:spcAft>
                <a:spcPts val="1000"/>
              </a:spcAft>
              <a:buNone/>
            </a:pPr>
            <a:r>
              <a:rPr lang="en" sz="1500">
                <a:latin typeface="Poppins"/>
                <a:ea typeface="Poppins"/>
                <a:cs typeface="Poppins"/>
                <a:sym typeface="Poppins"/>
              </a:rPr>
              <a:t>This folder should contain all Python files necessary for creating the frontend of your application. This may include scripts for user interfaces, data visualizations, or any other components that contribute to the frontend functionality.</a:t>
            </a:r>
            <a:endParaRPr sz="1500">
              <a:latin typeface="Poppins"/>
              <a:ea typeface="Poppins"/>
              <a:cs typeface="Poppins"/>
              <a:sym typeface="Poppins"/>
            </a:endParaRPr>
          </a:p>
        </p:txBody>
      </p:sp>
      <p:sp>
        <p:nvSpPr>
          <p:cNvPr id="595" name="Google Shape;595;p103"/>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a:t>
            </a:r>
            <a:r>
              <a:rPr lang="en" sz="3000">
                <a:solidFill>
                  <a:srgbClr val="2DC5FA"/>
                </a:solidFill>
                <a:latin typeface="Poppins"/>
                <a:ea typeface="Poppins"/>
                <a:cs typeface="Poppins"/>
                <a:sym typeface="Poppins"/>
              </a:rPr>
              <a:t>epository</a:t>
            </a:r>
            <a:r>
              <a:rPr lang="en" sz="3000">
                <a:solidFill>
                  <a:srgbClr val="2DC5FA"/>
                </a:solidFill>
                <a:latin typeface="Poppins"/>
                <a:ea typeface="Poppins"/>
                <a:cs typeface="Poppins"/>
                <a:sym typeface="Poppins"/>
              </a:rPr>
              <a:t> folders (V)</a:t>
            </a:r>
            <a:r>
              <a:rPr lang="en" sz="3000">
                <a:solidFill>
                  <a:srgbClr val="000000"/>
                </a:solidFill>
                <a:latin typeface="Poppins"/>
                <a:ea typeface="Poppins"/>
                <a:cs typeface="Poppins"/>
                <a:sym typeface="Poppins"/>
              </a:rPr>
              <a:t> </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599" name="Shape 599"/>
        <p:cNvGrpSpPr/>
        <p:nvPr/>
      </p:nvGrpSpPr>
      <p:grpSpPr>
        <a:xfrm>
          <a:off x="0" y="0"/>
          <a:ext cx="0" cy="0"/>
          <a:chOff x="0" y="0"/>
          <a:chExt cx="0" cy="0"/>
        </a:xfrm>
      </p:grpSpPr>
      <p:sp>
        <p:nvSpPr>
          <p:cNvPr id="600" name="Google Shape;600;p10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Environments</a:t>
            </a:r>
            <a:endParaRPr b="1">
              <a:solidFill>
                <a:schemeClr val="lt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4" name="Shape 604"/>
        <p:cNvGrpSpPr/>
        <p:nvPr/>
      </p:nvGrpSpPr>
      <p:grpSpPr>
        <a:xfrm>
          <a:off x="0" y="0"/>
          <a:ext cx="0" cy="0"/>
          <a:chOff x="0" y="0"/>
          <a:chExt cx="0" cy="0"/>
        </a:xfrm>
      </p:grpSpPr>
      <p:sp>
        <p:nvSpPr>
          <p:cNvPr id="605" name="Google Shape;605;p105"/>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An environment is an isolated space on your computer that allows you to install specific versions of libraries without affecting other projects or the system as a whole. </a:t>
            </a:r>
            <a:endParaRPr sz="1500">
              <a:latin typeface="Poppins"/>
              <a:ea typeface="Poppins"/>
              <a:cs typeface="Poppins"/>
              <a:sym typeface="Poppins"/>
            </a:endParaRPr>
          </a:p>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When you install </a:t>
            </a:r>
            <a:r>
              <a:rPr b="1" lang="en" sz="1500">
                <a:latin typeface="Poppins"/>
                <a:ea typeface="Poppins"/>
                <a:cs typeface="Poppins"/>
                <a:sym typeface="Poppins"/>
              </a:rPr>
              <a:t>Anaconda</a:t>
            </a:r>
            <a:r>
              <a:rPr lang="en" sz="1500">
                <a:latin typeface="Poppins"/>
                <a:ea typeface="Poppins"/>
                <a:cs typeface="Poppins"/>
                <a:sym typeface="Poppins"/>
              </a:rPr>
              <a:t>, it comes with a default environment named </a:t>
            </a:r>
            <a:r>
              <a:rPr b="1" lang="en" sz="1500">
                <a:latin typeface="Poppins"/>
                <a:ea typeface="Poppins"/>
                <a:cs typeface="Poppins"/>
                <a:sym typeface="Poppins"/>
              </a:rPr>
              <a:t>'base'</a:t>
            </a:r>
            <a:r>
              <a:rPr lang="en" sz="1500">
                <a:latin typeface="Poppins"/>
                <a:ea typeface="Poppins"/>
                <a:cs typeface="Poppins"/>
                <a:sym typeface="Poppins"/>
              </a:rPr>
              <a:t>, where all the libraries are initially installed.</a:t>
            </a:r>
            <a:endParaRPr sz="1500">
              <a:latin typeface="Poppins"/>
              <a:ea typeface="Poppins"/>
              <a:cs typeface="Poppins"/>
              <a:sym typeface="Poppins"/>
            </a:endParaRPr>
          </a:p>
          <a:p>
            <a:pPr indent="-323850" lvl="0" marL="457200" rtl="0" algn="l">
              <a:lnSpc>
                <a:spcPct val="115000"/>
              </a:lnSpc>
              <a:spcBef>
                <a:spcPts val="1200"/>
              </a:spcBef>
              <a:spcAft>
                <a:spcPts val="0"/>
              </a:spcAft>
              <a:buClr>
                <a:srgbClr val="000000"/>
              </a:buClr>
              <a:buSzPts val="1500"/>
              <a:buFont typeface="Arial"/>
              <a:buChar char="●"/>
            </a:pPr>
            <a:r>
              <a:rPr lang="en" sz="1500">
                <a:latin typeface="Poppins"/>
                <a:ea typeface="Poppins"/>
                <a:cs typeface="Poppins"/>
                <a:sym typeface="Poppins"/>
              </a:rPr>
              <a:t>W</a:t>
            </a:r>
            <a:r>
              <a:rPr lang="en" sz="1500">
                <a:latin typeface="Poppins"/>
                <a:ea typeface="Poppins"/>
                <a:cs typeface="Poppins"/>
                <a:sym typeface="Poppins"/>
              </a:rPr>
              <a:t>hen you open a new </a:t>
            </a:r>
            <a:r>
              <a:rPr b="1" lang="en" sz="1500">
                <a:latin typeface="Poppins"/>
                <a:ea typeface="Poppins"/>
                <a:cs typeface="Poppins"/>
                <a:sym typeface="Poppins"/>
              </a:rPr>
              <a:t>terminal</a:t>
            </a:r>
            <a:r>
              <a:rPr lang="en" sz="1500">
                <a:latin typeface="Poppins"/>
                <a:ea typeface="Poppins"/>
                <a:cs typeface="Poppins"/>
                <a:sym typeface="Poppins"/>
              </a:rPr>
              <a:t>, it starts in the default </a:t>
            </a:r>
            <a:r>
              <a:rPr b="1" lang="en" sz="1500">
                <a:latin typeface="Poppins"/>
                <a:ea typeface="Poppins"/>
                <a:cs typeface="Poppins"/>
                <a:sym typeface="Poppins"/>
              </a:rPr>
              <a:t>'base'</a:t>
            </a:r>
            <a:r>
              <a:rPr lang="en" sz="1500">
                <a:latin typeface="Poppins"/>
                <a:ea typeface="Poppins"/>
                <a:cs typeface="Poppins"/>
                <a:sym typeface="Poppins"/>
              </a:rPr>
              <a:t> environment of Conda. </a:t>
            </a:r>
            <a:endParaRPr sz="1500">
              <a:solidFill>
                <a:schemeClr val="dk1"/>
              </a:solidFill>
              <a:latin typeface="Poppins"/>
              <a:ea typeface="Poppins"/>
              <a:cs typeface="Poppins"/>
              <a:sym typeface="Poppins"/>
            </a:endParaRPr>
          </a:p>
          <a:p>
            <a:pPr indent="-323850" lvl="0" marL="457200" rtl="0" algn="l">
              <a:lnSpc>
                <a:spcPct val="115000"/>
              </a:lnSpc>
              <a:spcBef>
                <a:spcPts val="1200"/>
              </a:spcBef>
              <a:spcAft>
                <a:spcPts val="1000"/>
              </a:spcAft>
              <a:buClr>
                <a:srgbClr val="009193"/>
              </a:buClr>
              <a:buSzPts val="1500"/>
              <a:buFont typeface="Poppins"/>
              <a:buChar char="●"/>
            </a:pPr>
            <a:r>
              <a:rPr b="1" lang="en" sz="1500">
                <a:solidFill>
                  <a:srgbClr val="009193"/>
                </a:solidFill>
                <a:latin typeface="Poppins"/>
                <a:ea typeface="Poppins"/>
                <a:cs typeface="Poppins"/>
                <a:sym typeface="Poppins"/>
              </a:rPr>
              <a:t>It's a good practice to create separate environments for different projects to manage dependencies more effectively. </a:t>
            </a:r>
            <a:r>
              <a:rPr lang="en" sz="1500">
                <a:solidFill>
                  <a:schemeClr val="dk1"/>
                </a:solidFill>
                <a:latin typeface="Poppins"/>
                <a:ea typeface="Poppins"/>
                <a:cs typeface="Poppins"/>
                <a:sym typeface="Poppins"/>
              </a:rPr>
              <a:t>For your project, create a new environment within your project folder. </a:t>
            </a:r>
            <a:endParaRPr sz="1500">
              <a:solidFill>
                <a:schemeClr val="dk1"/>
              </a:solidFill>
              <a:latin typeface="Poppins"/>
              <a:ea typeface="Poppins"/>
              <a:cs typeface="Poppins"/>
              <a:sym typeface="Poppins"/>
            </a:endParaRPr>
          </a:p>
        </p:txBody>
      </p:sp>
      <p:sp>
        <p:nvSpPr>
          <p:cNvPr id="606" name="Google Shape;606;p105"/>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Environment </a:t>
            </a:r>
            <a:endParaRPr sz="3000">
              <a:solidFill>
                <a:srgbClr val="2DC5FA"/>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0" name="Shape 610"/>
        <p:cNvGrpSpPr/>
        <p:nvPr/>
      </p:nvGrpSpPr>
      <p:grpSpPr>
        <a:xfrm>
          <a:off x="0" y="0"/>
          <a:ext cx="0" cy="0"/>
          <a:chOff x="0" y="0"/>
          <a:chExt cx="0" cy="0"/>
        </a:xfrm>
      </p:grpSpPr>
      <p:sp>
        <p:nvSpPr>
          <p:cNvPr id="611" name="Google Shape;611;p106"/>
          <p:cNvSpPr txBox="1"/>
          <p:nvPr>
            <p:ph idx="4294967295" type="body"/>
          </p:nvPr>
        </p:nvSpPr>
        <p:spPr>
          <a:xfrm>
            <a:off x="603900" y="1046125"/>
            <a:ext cx="7939800" cy="3875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There are two primary environment management tools available for Python:</a:t>
            </a:r>
            <a:endParaRPr sz="1500">
              <a:latin typeface="Poppins"/>
              <a:ea typeface="Poppins"/>
              <a:cs typeface="Poppins"/>
              <a:sym typeface="Poppins"/>
            </a:endParaRPr>
          </a:p>
          <a:p>
            <a:pPr indent="-323850" lvl="1" marL="914400" rtl="0" algn="l">
              <a:lnSpc>
                <a:spcPct val="115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Conda</a:t>
            </a:r>
            <a:endParaRPr b="1" sz="1500">
              <a:latin typeface="Poppins"/>
              <a:ea typeface="Poppins"/>
              <a:cs typeface="Poppins"/>
              <a:sym typeface="Poppins"/>
            </a:endParaRPr>
          </a:p>
          <a:p>
            <a:pPr indent="-323850" lvl="2" marL="13716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Anaconda can only “see”  “conda” environments. </a:t>
            </a:r>
            <a:endParaRPr sz="1500">
              <a:latin typeface="Poppins"/>
              <a:ea typeface="Poppins"/>
              <a:cs typeface="Poppins"/>
              <a:sym typeface="Poppins"/>
            </a:endParaRPr>
          </a:p>
          <a:p>
            <a:pPr indent="-323850" lvl="2" marL="1371600" rtl="0" algn="l">
              <a:lnSpc>
                <a:spcPct val="115000"/>
              </a:lnSpc>
              <a:spcBef>
                <a:spcPts val="1200"/>
              </a:spcBef>
              <a:spcAft>
                <a:spcPts val="0"/>
              </a:spcAft>
              <a:buClr>
                <a:srgbClr val="009193"/>
              </a:buClr>
              <a:buSzPts val="1500"/>
              <a:buFont typeface="Poppins"/>
              <a:buChar char="■"/>
            </a:pPr>
            <a:r>
              <a:rPr b="1" lang="en" sz="1500">
                <a:solidFill>
                  <a:srgbClr val="009193"/>
                </a:solidFill>
                <a:latin typeface="Poppins"/>
                <a:ea typeface="Poppins"/>
                <a:cs typeface="Poppins"/>
                <a:sym typeface="Poppins"/>
              </a:rPr>
              <a:t>Every notebook opened with Anaconda is launched in the conda “base” environment.</a:t>
            </a:r>
            <a:endParaRPr b="1" sz="1500">
              <a:solidFill>
                <a:srgbClr val="009193"/>
              </a:solidFill>
              <a:latin typeface="Poppins"/>
              <a:ea typeface="Poppins"/>
              <a:cs typeface="Poppins"/>
              <a:sym typeface="Poppins"/>
            </a:endParaRPr>
          </a:p>
          <a:p>
            <a:pPr indent="-323850" lvl="1" marL="914400" rtl="0" algn="l">
              <a:lnSpc>
                <a:spcPct val="115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Venv</a:t>
            </a:r>
            <a:endParaRPr b="1" sz="1500">
              <a:latin typeface="Poppins"/>
              <a:ea typeface="Poppins"/>
              <a:cs typeface="Poppins"/>
              <a:sym typeface="Poppins"/>
            </a:endParaRPr>
          </a:p>
          <a:p>
            <a:pPr indent="-323850" lvl="2" marL="13716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Is commonly used with </a:t>
            </a:r>
            <a:r>
              <a:rPr b="1" lang="en" sz="1500">
                <a:solidFill>
                  <a:srgbClr val="009193"/>
                </a:solidFill>
                <a:latin typeface="Poppins"/>
                <a:ea typeface="Poppins"/>
                <a:cs typeface="Poppins"/>
                <a:sym typeface="Poppins"/>
              </a:rPr>
              <a:t>IDEs</a:t>
            </a:r>
            <a:r>
              <a:rPr lang="en" sz="1500">
                <a:latin typeface="Poppins"/>
                <a:ea typeface="Poppins"/>
                <a:cs typeface="Poppins"/>
                <a:sym typeface="Poppins"/>
              </a:rPr>
              <a:t> like </a:t>
            </a:r>
            <a:r>
              <a:rPr b="1" lang="en" sz="1500">
                <a:solidFill>
                  <a:srgbClr val="009193"/>
                </a:solidFill>
                <a:latin typeface="Poppins"/>
                <a:ea typeface="Poppins"/>
                <a:cs typeface="Poppins"/>
                <a:sym typeface="Poppins"/>
              </a:rPr>
              <a:t>VSCode</a:t>
            </a:r>
            <a:r>
              <a:rPr lang="en" sz="1500">
                <a:latin typeface="Poppins"/>
                <a:ea typeface="Poppins"/>
                <a:cs typeface="Poppins"/>
                <a:sym typeface="Poppins"/>
              </a:rPr>
              <a:t> and </a:t>
            </a:r>
            <a:r>
              <a:rPr b="1" lang="en" sz="1500">
                <a:solidFill>
                  <a:srgbClr val="009193"/>
                </a:solidFill>
                <a:latin typeface="Poppins"/>
                <a:ea typeface="Poppins"/>
                <a:cs typeface="Poppins"/>
                <a:sym typeface="Poppins"/>
              </a:rPr>
              <a:t>PyCharm</a:t>
            </a:r>
            <a:r>
              <a:rPr lang="en" sz="1500">
                <a:latin typeface="Poppins"/>
                <a:ea typeface="Poppins"/>
                <a:cs typeface="Poppins"/>
                <a:sym typeface="Poppins"/>
              </a:rPr>
              <a:t>. It's not integrated with Anaconda, so environments created with venv won't be visible or manageable through Anaconda Navigator.</a:t>
            </a:r>
            <a:endParaRPr sz="1500">
              <a:latin typeface="Poppins"/>
              <a:ea typeface="Poppins"/>
              <a:cs typeface="Poppins"/>
              <a:sym typeface="Poppins"/>
            </a:endParaRPr>
          </a:p>
          <a:p>
            <a:pPr indent="-323850" lvl="1" marL="914400" rtl="0" algn="l">
              <a:lnSpc>
                <a:spcPct val="115000"/>
              </a:lnSpc>
              <a:spcBef>
                <a:spcPts val="1200"/>
              </a:spcBef>
              <a:spcAft>
                <a:spcPts val="1000"/>
              </a:spcAft>
              <a:buClr>
                <a:srgbClr val="000000"/>
              </a:buClr>
              <a:buSzPts val="1500"/>
              <a:buFont typeface="Poppins"/>
              <a:buChar char="○"/>
            </a:pPr>
            <a:r>
              <a:rPr b="1" lang="en" sz="1500">
                <a:latin typeface="Poppins"/>
                <a:ea typeface="Poppins"/>
                <a:cs typeface="Poppins"/>
                <a:sym typeface="Poppins"/>
              </a:rPr>
              <a:t>Others</a:t>
            </a:r>
            <a:r>
              <a:rPr lang="en" sz="1500">
                <a:latin typeface="Poppins"/>
                <a:ea typeface="Poppins"/>
                <a:cs typeface="Poppins"/>
                <a:sym typeface="Poppins"/>
              </a:rPr>
              <a:t>: such as </a:t>
            </a:r>
            <a:r>
              <a:rPr i="1" lang="en" sz="1500">
                <a:latin typeface="Poppins"/>
                <a:ea typeface="Poppins"/>
                <a:cs typeface="Poppins"/>
                <a:sym typeface="Poppins"/>
              </a:rPr>
              <a:t>virtualen</a:t>
            </a:r>
            <a:r>
              <a:rPr i="1" lang="en" sz="1500">
                <a:latin typeface="Poppins"/>
                <a:ea typeface="Poppins"/>
                <a:cs typeface="Poppins"/>
                <a:sym typeface="Poppins"/>
              </a:rPr>
              <a:t>v</a:t>
            </a:r>
            <a:r>
              <a:rPr lang="en" sz="1500">
                <a:latin typeface="Poppins"/>
                <a:ea typeface="Poppins"/>
                <a:cs typeface="Poppins"/>
                <a:sym typeface="Poppins"/>
              </a:rPr>
              <a:t> and </a:t>
            </a:r>
            <a:r>
              <a:rPr i="1" lang="en" sz="1500">
                <a:latin typeface="Poppins"/>
                <a:ea typeface="Poppins"/>
                <a:cs typeface="Poppins"/>
                <a:sym typeface="Poppins"/>
              </a:rPr>
              <a:t>pipenv</a:t>
            </a:r>
            <a:r>
              <a:rPr lang="en" sz="1500">
                <a:latin typeface="Poppins"/>
                <a:ea typeface="Poppins"/>
                <a:cs typeface="Poppins"/>
                <a:sym typeface="Poppins"/>
              </a:rPr>
              <a:t>.</a:t>
            </a:r>
            <a:endParaRPr sz="1500">
              <a:latin typeface="Poppins"/>
              <a:ea typeface="Poppins"/>
              <a:cs typeface="Poppins"/>
              <a:sym typeface="Poppins"/>
            </a:endParaRPr>
          </a:p>
        </p:txBody>
      </p:sp>
      <p:sp>
        <p:nvSpPr>
          <p:cNvPr id="612" name="Google Shape;612;p106"/>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Environment tools</a:t>
            </a:r>
            <a:endParaRPr sz="3000">
              <a:solidFill>
                <a:srgbClr val="2DC5FA"/>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16" name="Shape 616"/>
        <p:cNvGrpSpPr/>
        <p:nvPr/>
      </p:nvGrpSpPr>
      <p:grpSpPr>
        <a:xfrm>
          <a:off x="0" y="0"/>
          <a:ext cx="0" cy="0"/>
          <a:chOff x="0" y="0"/>
          <a:chExt cx="0" cy="0"/>
        </a:xfrm>
      </p:grpSpPr>
      <p:sp>
        <p:nvSpPr>
          <p:cNvPr id="617" name="Google Shape;617;p10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Venv environments</a:t>
            </a:r>
            <a:endParaRPr b="1">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108"/>
          <p:cNvSpPr txBox="1"/>
          <p:nvPr>
            <p:ph idx="4294967295" type="body"/>
          </p:nvPr>
        </p:nvSpPr>
        <p:spPr>
          <a:xfrm>
            <a:off x="602100" y="14645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Raleway"/>
              <a:buChar char="●"/>
            </a:pPr>
            <a:r>
              <a:rPr b="1" lang="en" sz="1400">
                <a:latin typeface="Raleway"/>
                <a:ea typeface="Raleway"/>
                <a:cs typeface="Raleway"/>
                <a:sym typeface="Raleway"/>
              </a:rPr>
              <a:t>For Linux/MacOS:</a:t>
            </a:r>
            <a:r>
              <a:rPr lang="en" sz="1400">
                <a:latin typeface="Raleway"/>
                <a:ea typeface="Raleway"/>
                <a:cs typeface="Raleway"/>
                <a:sym typeface="Raleway"/>
              </a:rPr>
              <a:t> Open a Terminal.</a:t>
            </a:r>
            <a:endParaRPr sz="1400">
              <a:latin typeface="Raleway"/>
              <a:ea typeface="Raleway"/>
              <a:cs typeface="Raleway"/>
              <a:sym typeface="Raleway"/>
            </a:endParaRPr>
          </a:p>
          <a:p>
            <a:pPr indent="-317500" lvl="0" marL="457200" rtl="0" algn="l">
              <a:lnSpc>
                <a:spcPct val="115000"/>
              </a:lnSpc>
              <a:spcBef>
                <a:spcPts val="1200"/>
              </a:spcBef>
              <a:spcAft>
                <a:spcPts val="0"/>
              </a:spcAft>
              <a:buSzPts val="1400"/>
              <a:buFont typeface="Raleway"/>
              <a:buChar char="●"/>
            </a:pPr>
            <a:r>
              <a:rPr b="1" lang="en" sz="1400">
                <a:latin typeface="Raleway"/>
                <a:ea typeface="Raleway"/>
                <a:cs typeface="Raleway"/>
                <a:sym typeface="Raleway"/>
              </a:rPr>
              <a:t>For Windows</a:t>
            </a:r>
            <a:r>
              <a:rPr lang="en" sz="1400">
                <a:latin typeface="Raleway"/>
                <a:ea typeface="Raleway"/>
                <a:cs typeface="Raleway"/>
                <a:sym typeface="Raleway"/>
              </a:rPr>
              <a:t>: Open an Anaconda Powershell Prompt. (Note: While </a:t>
            </a:r>
            <a:r>
              <a:rPr i="1" lang="en" sz="1400">
                <a:latin typeface="Raleway"/>
                <a:ea typeface="Raleway"/>
                <a:cs typeface="Raleway"/>
                <a:sym typeface="Raleway"/>
              </a:rPr>
              <a:t>venv</a:t>
            </a:r>
            <a:r>
              <a:rPr lang="en" sz="1400">
                <a:latin typeface="Raleway"/>
                <a:ea typeface="Raleway"/>
                <a:cs typeface="Raleway"/>
                <a:sym typeface="Raleway"/>
              </a:rPr>
              <a:t> is not directly integrated with Anaconda, you can still use the Anaconda Powershell Prompt to create a </a:t>
            </a:r>
            <a:r>
              <a:rPr i="1" lang="en" sz="1400">
                <a:latin typeface="Raleway"/>
                <a:ea typeface="Raleway"/>
                <a:cs typeface="Raleway"/>
                <a:sym typeface="Raleway"/>
              </a:rPr>
              <a:t>venv</a:t>
            </a:r>
            <a:r>
              <a:rPr lang="en" sz="1400">
                <a:latin typeface="Raleway"/>
                <a:ea typeface="Raleway"/>
                <a:cs typeface="Raleway"/>
                <a:sym typeface="Raleway"/>
              </a:rPr>
              <a:t> environment.)</a:t>
            </a:r>
            <a:endParaRPr sz="1400">
              <a:latin typeface="Raleway"/>
              <a:ea typeface="Raleway"/>
              <a:cs typeface="Raleway"/>
              <a:sym typeface="Raleway"/>
            </a:endParaRPr>
          </a:p>
          <a:p>
            <a:pPr indent="-317500" lvl="0" marL="457200" rtl="0" algn="l">
              <a:lnSpc>
                <a:spcPct val="115000"/>
              </a:lnSpc>
              <a:spcBef>
                <a:spcPts val="1200"/>
              </a:spcBef>
              <a:spcAft>
                <a:spcPts val="0"/>
              </a:spcAft>
              <a:buSzPts val="1400"/>
              <a:buFont typeface="Raleway"/>
              <a:buChar char="●"/>
            </a:pPr>
            <a:r>
              <a:rPr lang="en" sz="1400">
                <a:latin typeface="Raleway"/>
                <a:ea typeface="Raleway"/>
                <a:cs typeface="Raleway"/>
                <a:sym typeface="Raleway"/>
              </a:rPr>
              <a:t>Navigate to your project folder using the command line (`cd` command followed by the path to your project folder) and create the virtual environment:</a:t>
            </a:r>
            <a:endParaRPr sz="1400">
              <a:latin typeface="Raleway"/>
              <a:ea typeface="Raleway"/>
              <a:cs typeface="Raleway"/>
              <a:sym typeface="Raleway"/>
            </a:endParaRPr>
          </a:p>
          <a:p>
            <a:pPr indent="0" lvl="0" marL="914400" rtl="0" algn="l">
              <a:lnSpc>
                <a:spcPct val="115000"/>
              </a:lnSpc>
              <a:spcBef>
                <a:spcPts val="0"/>
              </a:spcBef>
              <a:spcAft>
                <a:spcPts val="0"/>
              </a:spcAft>
              <a:buNone/>
            </a:pPr>
            <a:r>
              <a:rPr lang="en" sz="1400">
                <a:latin typeface="Courier New"/>
                <a:ea typeface="Courier New"/>
                <a:cs typeface="Courier New"/>
                <a:sym typeface="Courier New"/>
              </a:rPr>
              <a:t>cd path/to/your/project</a:t>
            </a:r>
            <a:br>
              <a:rPr lang="en" sz="1400">
                <a:latin typeface="Courier New"/>
                <a:ea typeface="Courier New"/>
                <a:cs typeface="Courier New"/>
                <a:sym typeface="Courier New"/>
              </a:rPr>
            </a:br>
            <a:r>
              <a:rPr lang="en" sz="1400">
                <a:latin typeface="Courier New"/>
                <a:ea typeface="Courier New"/>
                <a:cs typeface="Courier New"/>
                <a:sym typeface="Courier New"/>
              </a:rPr>
              <a:t>python -m venv environment_name  </a:t>
            </a:r>
            <a:endParaRPr sz="1400">
              <a:latin typeface="Courier New"/>
              <a:ea typeface="Courier New"/>
              <a:cs typeface="Courier New"/>
              <a:sym typeface="Courier New"/>
            </a:endParaRPr>
          </a:p>
          <a:p>
            <a:pPr indent="-317500" lvl="0" marL="457200" rtl="0" algn="l">
              <a:lnSpc>
                <a:spcPct val="115000"/>
              </a:lnSpc>
              <a:spcBef>
                <a:spcPts val="1200"/>
              </a:spcBef>
              <a:spcAft>
                <a:spcPts val="0"/>
              </a:spcAft>
              <a:buClr>
                <a:srgbClr val="000000"/>
              </a:buClr>
              <a:buSzPts val="1400"/>
              <a:buFont typeface="Raleway"/>
              <a:buChar char="●"/>
            </a:pPr>
            <a:r>
              <a:rPr lang="en" sz="1400">
                <a:latin typeface="Raleway"/>
                <a:ea typeface="Raleway"/>
                <a:cs typeface="Raleway"/>
                <a:sym typeface="Raleway"/>
              </a:rPr>
              <a:t>Replace </a:t>
            </a:r>
            <a:r>
              <a:rPr lang="en" sz="1400">
                <a:latin typeface="Raleway"/>
                <a:ea typeface="Raleway"/>
                <a:cs typeface="Raleway"/>
                <a:sym typeface="Raleway"/>
              </a:rPr>
              <a:t>`</a:t>
            </a:r>
            <a:r>
              <a:rPr lang="en" sz="1400">
                <a:latin typeface="Raleway"/>
                <a:ea typeface="Raleway"/>
                <a:cs typeface="Raleway"/>
                <a:sym typeface="Raleway"/>
              </a:rPr>
              <a:t>environment_name` with the name you wish to give to your environment for your project. This command creates a new folder named `environment_name` in your project directory, which contains the environment.</a:t>
            </a:r>
            <a:endParaRPr sz="1400">
              <a:latin typeface="Raleway"/>
              <a:ea typeface="Raleway"/>
              <a:cs typeface="Raleway"/>
              <a:sym typeface="Raleway"/>
            </a:endParaRPr>
          </a:p>
          <a:p>
            <a:pPr indent="0" lvl="0" marL="0" rtl="0" algn="l">
              <a:lnSpc>
                <a:spcPct val="115000"/>
              </a:lnSpc>
              <a:spcBef>
                <a:spcPts val="1200"/>
              </a:spcBef>
              <a:spcAft>
                <a:spcPts val="0"/>
              </a:spcAft>
              <a:buSzPts val="1300"/>
              <a:buNone/>
            </a:pPr>
            <a:r>
              <a:t/>
            </a:r>
            <a:endParaRPr sz="1400">
              <a:solidFill>
                <a:srgbClr val="404040"/>
              </a:solidFill>
              <a:latin typeface="Raleway"/>
              <a:ea typeface="Raleway"/>
              <a:cs typeface="Raleway"/>
              <a:sym typeface="Raleway"/>
            </a:endParaRPr>
          </a:p>
        </p:txBody>
      </p:sp>
      <p:sp>
        <p:nvSpPr>
          <p:cNvPr id="623" name="Google Shape;623;p108"/>
          <p:cNvSpPr txBox="1"/>
          <p:nvPr>
            <p:ph idx="4294967295" type="title"/>
          </p:nvPr>
        </p:nvSpPr>
        <p:spPr>
          <a:xfrm>
            <a:off x="769125" y="466550"/>
            <a:ext cx="8063400" cy="103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How to create an environment using venv</a:t>
            </a:r>
            <a:endParaRPr sz="3000">
              <a:solidFill>
                <a:srgbClr val="2DC5FA"/>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7" name="Shape 627"/>
        <p:cNvGrpSpPr/>
        <p:nvPr/>
      </p:nvGrpSpPr>
      <p:grpSpPr>
        <a:xfrm>
          <a:off x="0" y="0"/>
          <a:ext cx="0" cy="0"/>
          <a:chOff x="0" y="0"/>
          <a:chExt cx="0" cy="0"/>
        </a:xfrm>
      </p:grpSpPr>
      <p:sp>
        <p:nvSpPr>
          <p:cNvPr id="628" name="Google Shape;628;p109"/>
          <p:cNvSpPr txBox="1"/>
          <p:nvPr>
            <p:ph idx="4294967295" type="body"/>
          </p:nvPr>
        </p:nvSpPr>
        <p:spPr>
          <a:xfrm>
            <a:off x="603900" y="1286200"/>
            <a:ext cx="7939800" cy="3885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200"/>
              </a:spcBef>
              <a:spcAft>
                <a:spcPts val="0"/>
              </a:spcAft>
              <a:buSzPts val="1200"/>
              <a:buFont typeface="Poppins"/>
              <a:buChar char="●"/>
            </a:pPr>
            <a:r>
              <a:rPr b="1" lang="en" sz="1200">
                <a:latin typeface="Poppins"/>
                <a:ea typeface="Poppins"/>
                <a:cs typeface="Poppins"/>
                <a:sym typeface="Poppins"/>
              </a:rPr>
              <a:t>For </a:t>
            </a:r>
            <a:r>
              <a:rPr b="1" lang="en" sz="1200">
                <a:latin typeface="Poppins"/>
                <a:ea typeface="Poppins"/>
                <a:cs typeface="Poppins"/>
                <a:sym typeface="Poppins"/>
              </a:rPr>
              <a:t>Windows:</a:t>
            </a:r>
            <a:endParaRPr b="1" sz="1200">
              <a:latin typeface="Poppins"/>
              <a:ea typeface="Poppins"/>
              <a:cs typeface="Poppins"/>
              <a:sym typeface="Poppins"/>
            </a:endParaRPr>
          </a:p>
          <a:p>
            <a:pPr indent="-304800" lvl="1" marL="914400" rtl="0" algn="l">
              <a:lnSpc>
                <a:spcPct val="100000"/>
              </a:lnSpc>
              <a:spcBef>
                <a:spcPts val="1200"/>
              </a:spcBef>
              <a:spcAft>
                <a:spcPts val="0"/>
              </a:spcAft>
              <a:buSzPts val="1200"/>
              <a:buFont typeface="Poppins"/>
              <a:buChar char="○"/>
            </a:pPr>
            <a:r>
              <a:rPr lang="en" sz="1200">
                <a:latin typeface="Poppins"/>
                <a:ea typeface="Poppins"/>
                <a:cs typeface="Poppins"/>
                <a:sym typeface="Poppins"/>
              </a:rPr>
              <a:t>To activate the virtual environment, navigate to your project folder in the terminal. Then, use the following command:</a:t>
            </a:r>
            <a:endParaRPr sz="1200">
              <a:latin typeface="Poppins"/>
              <a:ea typeface="Poppins"/>
              <a:cs typeface="Poppins"/>
              <a:sym typeface="Poppins"/>
            </a:endParaRPr>
          </a:p>
          <a:p>
            <a:pPr indent="0" lvl="0" marL="1371600" rtl="0" algn="l">
              <a:lnSpc>
                <a:spcPct val="100000"/>
              </a:lnSpc>
              <a:spcBef>
                <a:spcPts val="1200"/>
              </a:spcBef>
              <a:spcAft>
                <a:spcPts val="0"/>
              </a:spcAft>
              <a:buNone/>
            </a:pPr>
            <a:r>
              <a:rPr lang="en" sz="1200">
                <a:latin typeface="Poppins"/>
                <a:ea typeface="Poppins"/>
                <a:cs typeface="Poppins"/>
                <a:sym typeface="Poppins"/>
              </a:rPr>
              <a:t>environment_name\Scripts\activate</a:t>
            </a:r>
            <a:endParaRPr sz="1200">
              <a:latin typeface="Poppins"/>
              <a:ea typeface="Poppins"/>
              <a:cs typeface="Poppins"/>
              <a:sym typeface="Poppins"/>
            </a:endParaRPr>
          </a:p>
          <a:p>
            <a:pPr indent="-304800" lvl="1" marL="914400" rtl="0" algn="l">
              <a:lnSpc>
                <a:spcPct val="100000"/>
              </a:lnSpc>
              <a:spcBef>
                <a:spcPts val="1200"/>
              </a:spcBef>
              <a:spcAft>
                <a:spcPts val="0"/>
              </a:spcAft>
              <a:buSzPts val="1200"/>
              <a:buFont typeface="Poppins"/>
              <a:buChar char="○"/>
            </a:pPr>
            <a:r>
              <a:rPr lang="en" sz="1200">
                <a:latin typeface="Poppins"/>
                <a:ea typeface="Poppins"/>
                <a:cs typeface="Poppins"/>
                <a:sym typeface="Poppins"/>
              </a:rPr>
              <a:t>To deactivate the environment type, </a:t>
            </a:r>
            <a:r>
              <a:rPr lang="en" sz="1200">
                <a:latin typeface="Poppins"/>
                <a:ea typeface="Poppins"/>
                <a:cs typeface="Poppins"/>
                <a:sym typeface="Poppins"/>
              </a:rPr>
              <a:t>simply type::</a:t>
            </a:r>
            <a:endParaRPr sz="1200">
              <a:latin typeface="Poppins"/>
              <a:ea typeface="Poppins"/>
              <a:cs typeface="Poppins"/>
              <a:sym typeface="Poppins"/>
            </a:endParaRPr>
          </a:p>
          <a:p>
            <a:pPr indent="0" lvl="0" marL="1371600" rtl="0" algn="l">
              <a:lnSpc>
                <a:spcPct val="100000"/>
              </a:lnSpc>
              <a:spcBef>
                <a:spcPts val="1200"/>
              </a:spcBef>
              <a:spcAft>
                <a:spcPts val="0"/>
              </a:spcAft>
              <a:buNone/>
            </a:pPr>
            <a:r>
              <a:rPr lang="en" sz="1200">
                <a:latin typeface="Poppins"/>
                <a:ea typeface="Poppins"/>
                <a:cs typeface="Poppins"/>
                <a:sym typeface="Poppins"/>
              </a:rPr>
              <a:t>deactivate</a:t>
            </a:r>
            <a:endParaRPr sz="1200">
              <a:latin typeface="Poppins"/>
              <a:ea typeface="Poppins"/>
              <a:cs typeface="Poppins"/>
              <a:sym typeface="Poppins"/>
            </a:endParaRPr>
          </a:p>
          <a:p>
            <a:pPr indent="-304800" lvl="0" marL="457200" rtl="0" algn="l">
              <a:lnSpc>
                <a:spcPct val="100000"/>
              </a:lnSpc>
              <a:spcBef>
                <a:spcPts val="1200"/>
              </a:spcBef>
              <a:spcAft>
                <a:spcPts val="0"/>
              </a:spcAft>
              <a:buClr>
                <a:srgbClr val="000000"/>
              </a:buClr>
              <a:buSzPts val="1200"/>
              <a:buFont typeface="Poppins"/>
              <a:buChar char="●"/>
            </a:pPr>
            <a:r>
              <a:rPr b="1" lang="en" sz="1200">
                <a:latin typeface="Poppins"/>
                <a:ea typeface="Poppins"/>
                <a:cs typeface="Poppins"/>
                <a:sym typeface="Poppins"/>
              </a:rPr>
              <a:t>For </a:t>
            </a:r>
            <a:r>
              <a:rPr b="1" lang="en" sz="1200">
                <a:latin typeface="Poppins"/>
                <a:ea typeface="Poppins"/>
                <a:cs typeface="Poppins"/>
                <a:sym typeface="Poppins"/>
              </a:rPr>
              <a:t>Linux/MacOS:</a:t>
            </a:r>
            <a:endParaRPr b="1" sz="1200">
              <a:latin typeface="Poppins"/>
              <a:ea typeface="Poppins"/>
              <a:cs typeface="Poppins"/>
              <a:sym typeface="Poppins"/>
            </a:endParaRPr>
          </a:p>
          <a:p>
            <a:pPr indent="-304800" lvl="2" marL="914400" rtl="0" algn="l">
              <a:lnSpc>
                <a:spcPct val="100000"/>
              </a:lnSpc>
              <a:spcBef>
                <a:spcPts val="1200"/>
              </a:spcBef>
              <a:spcAft>
                <a:spcPts val="0"/>
              </a:spcAft>
              <a:buSzPts val="1200"/>
              <a:buFont typeface="Poppins"/>
              <a:buChar char="■"/>
            </a:pPr>
            <a:r>
              <a:rPr lang="en" sz="1200">
                <a:latin typeface="Poppins"/>
                <a:ea typeface="Poppins"/>
                <a:cs typeface="Poppins"/>
                <a:sym typeface="Poppins"/>
              </a:rPr>
              <a:t>To activate the virtual environment, navigate to your project folder in the terminal. Then, use the following command:</a:t>
            </a:r>
            <a:endParaRPr sz="1200">
              <a:latin typeface="Poppins"/>
              <a:ea typeface="Poppins"/>
              <a:cs typeface="Poppins"/>
              <a:sym typeface="Poppins"/>
            </a:endParaRPr>
          </a:p>
          <a:p>
            <a:pPr indent="-304800" lvl="3" marL="1371600" rtl="0" algn="l">
              <a:lnSpc>
                <a:spcPct val="100000"/>
              </a:lnSpc>
              <a:spcBef>
                <a:spcPts val="1200"/>
              </a:spcBef>
              <a:spcAft>
                <a:spcPts val="0"/>
              </a:spcAft>
              <a:buClr>
                <a:srgbClr val="000000"/>
              </a:buClr>
              <a:buSzPts val="1200"/>
              <a:buFont typeface="Poppins"/>
              <a:buChar char="●"/>
            </a:pPr>
            <a:r>
              <a:rPr lang="en" sz="1200">
                <a:solidFill>
                  <a:srgbClr val="404040"/>
                </a:solidFill>
                <a:latin typeface="Poppins"/>
                <a:ea typeface="Poppins"/>
                <a:cs typeface="Poppins"/>
                <a:sym typeface="Poppins"/>
              </a:rPr>
              <a:t>source ./environment_name/bin/activate</a:t>
            </a:r>
            <a:endParaRPr sz="1200">
              <a:solidFill>
                <a:srgbClr val="404040"/>
              </a:solidFill>
              <a:latin typeface="Poppins"/>
              <a:ea typeface="Poppins"/>
              <a:cs typeface="Poppins"/>
              <a:sym typeface="Poppins"/>
            </a:endParaRPr>
          </a:p>
          <a:p>
            <a:pPr indent="-304800" lvl="2" marL="914400" rtl="0" algn="l">
              <a:lnSpc>
                <a:spcPct val="100000"/>
              </a:lnSpc>
              <a:spcBef>
                <a:spcPts val="1200"/>
              </a:spcBef>
              <a:spcAft>
                <a:spcPts val="0"/>
              </a:spcAft>
              <a:buClr>
                <a:srgbClr val="404040"/>
              </a:buClr>
              <a:buSzPts val="1200"/>
              <a:buFont typeface="Poppins"/>
              <a:buChar char="■"/>
            </a:pPr>
            <a:r>
              <a:rPr lang="en" sz="1200">
                <a:latin typeface="Poppins"/>
                <a:ea typeface="Poppins"/>
                <a:cs typeface="Poppins"/>
                <a:sym typeface="Poppins"/>
              </a:rPr>
              <a:t>To deactivate the environment, type:</a:t>
            </a:r>
            <a:endParaRPr sz="1200">
              <a:solidFill>
                <a:srgbClr val="404040"/>
              </a:solidFill>
              <a:latin typeface="Poppins"/>
              <a:ea typeface="Poppins"/>
              <a:cs typeface="Poppins"/>
              <a:sym typeface="Poppins"/>
            </a:endParaRPr>
          </a:p>
          <a:p>
            <a:pPr indent="-304800" lvl="3" marL="1371600" rtl="0" algn="l">
              <a:lnSpc>
                <a:spcPct val="100000"/>
              </a:lnSpc>
              <a:spcBef>
                <a:spcPts val="1200"/>
              </a:spcBef>
              <a:spcAft>
                <a:spcPts val="0"/>
              </a:spcAft>
              <a:buClr>
                <a:srgbClr val="404040"/>
              </a:buClr>
              <a:buSzPts val="1200"/>
              <a:buFont typeface="Poppins"/>
              <a:buChar char="●"/>
            </a:pPr>
            <a:r>
              <a:rPr lang="en" sz="1200">
                <a:solidFill>
                  <a:srgbClr val="404040"/>
                </a:solidFill>
                <a:latin typeface="Poppins"/>
                <a:ea typeface="Poppins"/>
                <a:cs typeface="Poppins"/>
                <a:sym typeface="Poppins"/>
              </a:rPr>
              <a:t>deactivate</a:t>
            </a:r>
            <a:endParaRPr sz="1200">
              <a:solidFill>
                <a:srgbClr val="404040"/>
              </a:solidFill>
              <a:latin typeface="Poppins"/>
              <a:ea typeface="Poppins"/>
              <a:cs typeface="Poppins"/>
              <a:sym typeface="Poppins"/>
            </a:endParaRPr>
          </a:p>
          <a:p>
            <a:pPr indent="0" lvl="0" marL="0" rtl="0" algn="l">
              <a:lnSpc>
                <a:spcPct val="115000"/>
              </a:lnSpc>
              <a:spcBef>
                <a:spcPts val="1200"/>
              </a:spcBef>
              <a:spcAft>
                <a:spcPts val="0"/>
              </a:spcAft>
              <a:buSzPts val="1300"/>
              <a:buNone/>
            </a:pPr>
            <a:r>
              <a:t/>
            </a:r>
            <a:endParaRPr sz="1200">
              <a:solidFill>
                <a:srgbClr val="404040"/>
              </a:solidFill>
              <a:latin typeface="Poppins"/>
              <a:ea typeface="Poppins"/>
              <a:cs typeface="Poppins"/>
              <a:sym typeface="Poppins"/>
            </a:endParaRPr>
          </a:p>
        </p:txBody>
      </p:sp>
      <p:sp>
        <p:nvSpPr>
          <p:cNvPr id="629" name="Google Shape;629;p109"/>
          <p:cNvSpPr txBox="1"/>
          <p:nvPr>
            <p:ph idx="4294967295" type="title"/>
          </p:nvPr>
        </p:nvSpPr>
        <p:spPr>
          <a:xfrm>
            <a:off x="729450" y="163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Activating/deactivating venv environments</a:t>
            </a:r>
            <a:endParaRPr sz="3000">
              <a:solidFill>
                <a:srgbClr val="2DC5F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110"/>
          <p:cNvSpPr txBox="1"/>
          <p:nvPr>
            <p:ph idx="4294967295" type="body"/>
          </p:nvPr>
        </p:nvSpPr>
        <p:spPr>
          <a:xfrm>
            <a:off x="603900" y="829000"/>
            <a:ext cx="7939800" cy="4245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404040"/>
              </a:buClr>
              <a:buSzPts val="1300"/>
              <a:buFont typeface="Poppins"/>
              <a:buAutoNum type="arabicPeriod"/>
            </a:pPr>
            <a:r>
              <a:rPr b="1" lang="en">
                <a:latin typeface="Poppins"/>
                <a:ea typeface="Poppins"/>
                <a:cs typeface="Poppins"/>
                <a:sym typeface="Poppins"/>
              </a:rPr>
              <a:t>Navigate</a:t>
            </a:r>
            <a:r>
              <a:rPr lang="en">
                <a:latin typeface="Poppins"/>
                <a:ea typeface="Poppins"/>
                <a:cs typeface="Poppins"/>
                <a:sym typeface="Poppins"/>
              </a:rPr>
              <a:t> to the project folder</a:t>
            </a:r>
            <a:endParaRPr>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AutoNum type="arabicPeriod"/>
            </a:pPr>
            <a:r>
              <a:rPr b="1" lang="en">
                <a:latin typeface="Poppins"/>
                <a:ea typeface="Poppins"/>
                <a:cs typeface="Poppins"/>
                <a:sym typeface="Poppins"/>
              </a:rPr>
              <a:t>Activate</a:t>
            </a:r>
            <a:r>
              <a:rPr lang="en">
                <a:latin typeface="Poppins"/>
                <a:ea typeface="Poppins"/>
                <a:cs typeface="Poppins"/>
                <a:sym typeface="Poppins"/>
              </a:rPr>
              <a:t> Your Project Environment: Ensure that your project's virtual environment is activated. </a:t>
            </a:r>
            <a:endParaRPr>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AutoNum type="arabicPeriod"/>
            </a:pPr>
            <a:r>
              <a:rPr b="1" lang="en">
                <a:latin typeface="Poppins"/>
                <a:ea typeface="Poppins"/>
                <a:cs typeface="Poppins"/>
                <a:sym typeface="Poppins"/>
              </a:rPr>
              <a:t>Upgrade pip: </a:t>
            </a:r>
            <a:r>
              <a:rPr lang="en">
                <a:latin typeface="Poppins"/>
                <a:ea typeface="Poppins"/>
                <a:cs typeface="Poppins"/>
                <a:sym typeface="Poppins"/>
              </a:rPr>
              <a:t>to ensure you have the latest version. </a:t>
            </a:r>
            <a:endParaRPr>
              <a:latin typeface="Poppins"/>
              <a:ea typeface="Poppins"/>
              <a:cs typeface="Poppins"/>
              <a:sym typeface="Poppins"/>
            </a:endParaRPr>
          </a:p>
          <a:p>
            <a:pPr indent="0" lvl="0" marL="914400" marR="139700" rtl="0" algn="l">
              <a:lnSpc>
                <a:spcPct val="150000"/>
              </a:lnSpc>
              <a:spcBef>
                <a:spcPts val="0"/>
              </a:spcBef>
              <a:spcAft>
                <a:spcPts val="0"/>
              </a:spcAft>
              <a:buNone/>
            </a:pPr>
            <a:r>
              <a:rPr lang="en">
                <a:solidFill>
                  <a:srgbClr val="212529"/>
                </a:solidFill>
                <a:latin typeface="Courier New"/>
                <a:ea typeface="Courier New"/>
                <a:cs typeface="Courier New"/>
                <a:sym typeface="Courier New"/>
              </a:rPr>
              <a:t>python -m pip install --upgrade pip</a:t>
            </a:r>
            <a:endParaRPr>
              <a:solidFill>
                <a:srgbClr val="212529"/>
              </a:solidFill>
              <a:latin typeface="Courier New"/>
              <a:ea typeface="Courier New"/>
              <a:cs typeface="Courier New"/>
              <a:sym typeface="Courier New"/>
            </a:endParaRPr>
          </a:p>
          <a:p>
            <a:pPr indent="-311150" lvl="0" marL="457200" marR="139700" rtl="0" algn="l">
              <a:lnSpc>
                <a:spcPct val="150000"/>
              </a:lnSpc>
              <a:spcBef>
                <a:spcPts val="0"/>
              </a:spcBef>
              <a:spcAft>
                <a:spcPts val="0"/>
              </a:spcAft>
              <a:buClr>
                <a:srgbClr val="212529"/>
              </a:buClr>
              <a:buSzPts val="1300"/>
              <a:buAutoNum type="arabicPeriod"/>
            </a:pPr>
            <a:r>
              <a:rPr b="1" lang="en">
                <a:latin typeface="Poppins"/>
                <a:ea typeface="Poppins"/>
                <a:cs typeface="Poppins"/>
                <a:sym typeface="Poppins"/>
              </a:rPr>
              <a:t>Install Required Libraries:</a:t>
            </a:r>
            <a:endParaRPr>
              <a:solidFill>
                <a:srgbClr val="212529"/>
              </a:solidFill>
              <a:latin typeface="Poppins"/>
              <a:ea typeface="Poppins"/>
              <a:cs typeface="Poppins"/>
              <a:sym typeface="Poppins"/>
            </a:endParaRPr>
          </a:p>
          <a:p>
            <a:pPr indent="0" lvl="0" marL="914400" rtl="0" algn="l">
              <a:lnSpc>
                <a:spcPct val="115000"/>
              </a:lnSpc>
              <a:spcBef>
                <a:spcPts val="0"/>
              </a:spcBef>
              <a:spcAft>
                <a:spcPts val="0"/>
              </a:spcAft>
              <a:buNone/>
            </a:pPr>
            <a:r>
              <a:rPr lang="en">
                <a:latin typeface="Courier New"/>
                <a:ea typeface="Courier New"/>
                <a:cs typeface="Courier New"/>
                <a:sym typeface="Courier New"/>
              </a:rPr>
              <a:t>pip install library_name</a:t>
            </a:r>
            <a:endParaRPr>
              <a:latin typeface="Courier New"/>
              <a:ea typeface="Courier New"/>
              <a:cs typeface="Courier New"/>
              <a:sym typeface="Courier New"/>
            </a:endParaRPr>
          </a:p>
          <a:p>
            <a:pPr indent="0" lvl="0" marL="457200" rtl="0" algn="l">
              <a:lnSpc>
                <a:spcPct val="115000"/>
              </a:lnSpc>
              <a:spcBef>
                <a:spcPts val="0"/>
              </a:spcBef>
              <a:spcAft>
                <a:spcPts val="0"/>
              </a:spcAft>
              <a:buNone/>
            </a:pPr>
            <a:r>
              <a:rPr lang="en">
                <a:latin typeface="Poppins"/>
                <a:ea typeface="Poppins"/>
                <a:cs typeface="Poppins"/>
                <a:sym typeface="Poppins"/>
              </a:rPr>
              <a:t>If you need a specific version of the library, specify the version like this:</a:t>
            </a:r>
            <a:endParaRPr>
              <a:latin typeface="Courier New"/>
              <a:ea typeface="Courier New"/>
              <a:cs typeface="Courier New"/>
              <a:sym typeface="Courier New"/>
            </a:endParaRPr>
          </a:p>
          <a:p>
            <a:pPr indent="457200" lvl="0" marL="457200" rtl="0" algn="l">
              <a:spcBef>
                <a:spcPts val="0"/>
              </a:spcBef>
              <a:spcAft>
                <a:spcPts val="0"/>
              </a:spcAft>
              <a:buNone/>
            </a:pPr>
            <a:r>
              <a:rPr lang="en">
                <a:latin typeface="Courier New"/>
                <a:ea typeface="Courier New"/>
                <a:cs typeface="Courier New"/>
                <a:sym typeface="Courier New"/>
              </a:rPr>
              <a:t>pip install library_name==version</a:t>
            </a:r>
            <a:endParaRPr>
              <a:latin typeface="Courier New"/>
              <a:ea typeface="Courier New"/>
              <a:cs typeface="Courier New"/>
              <a:sym typeface="Courier New"/>
            </a:endParaRPr>
          </a:p>
          <a:p>
            <a:pPr indent="0" lvl="0" marL="457200" rtl="0" algn="l">
              <a:lnSpc>
                <a:spcPct val="115000"/>
              </a:lnSpc>
              <a:spcBef>
                <a:spcPts val="0"/>
              </a:spcBef>
              <a:spcAft>
                <a:spcPts val="0"/>
              </a:spcAft>
              <a:buNone/>
            </a:pPr>
            <a:br>
              <a:rPr lang="en">
                <a:latin typeface="Poppins"/>
                <a:ea typeface="Poppins"/>
                <a:cs typeface="Poppins"/>
                <a:sym typeface="Poppins"/>
              </a:rPr>
            </a:br>
            <a:r>
              <a:rPr lang="en">
                <a:latin typeface="Poppins"/>
                <a:ea typeface="Poppins"/>
                <a:cs typeface="Poppins"/>
                <a:sym typeface="Poppins"/>
              </a:rPr>
              <a:t>Replace library_name with the name of the library and version_number with the desired version.</a:t>
            </a:r>
            <a:endParaRPr>
              <a:latin typeface="Courier New"/>
              <a:ea typeface="Courier New"/>
              <a:cs typeface="Courier New"/>
              <a:sym typeface="Courier New"/>
            </a:endParaRPr>
          </a:p>
          <a:p>
            <a:pPr indent="-311150" lvl="0" marL="457200" rtl="0" algn="l">
              <a:lnSpc>
                <a:spcPct val="115000"/>
              </a:lnSpc>
              <a:spcBef>
                <a:spcPts val="1200"/>
              </a:spcBef>
              <a:spcAft>
                <a:spcPts val="0"/>
              </a:spcAft>
              <a:buClr>
                <a:srgbClr val="000000"/>
              </a:buClr>
              <a:buSzPts val="1300"/>
              <a:buFont typeface="Poppins"/>
              <a:buAutoNum type="arabicPeriod"/>
            </a:pPr>
            <a:r>
              <a:rPr b="1" lang="en">
                <a:latin typeface="Poppins"/>
                <a:ea typeface="Poppins"/>
                <a:cs typeface="Poppins"/>
                <a:sym typeface="Poppins"/>
              </a:rPr>
              <a:t>Install pip-tools, Jupyter, and ipykernel:</a:t>
            </a:r>
            <a:endParaRPr>
              <a:latin typeface="Poppins"/>
              <a:ea typeface="Poppins"/>
              <a:cs typeface="Poppins"/>
              <a:sym typeface="Poppins"/>
            </a:endParaRPr>
          </a:p>
          <a:p>
            <a:pPr indent="0" lvl="0" marL="914400" rtl="0" algn="l">
              <a:lnSpc>
                <a:spcPct val="115000"/>
              </a:lnSpc>
              <a:spcBef>
                <a:spcPts val="1200"/>
              </a:spcBef>
              <a:spcAft>
                <a:spcPts val="0"/>
              </a:spcAft>
              <a:buNone/>
            </a:pPr>
            <a:r>
              <a:rPr lang="en">
                <a:latin typeface="Courier New"/>
                <a:ea typeface="Courier New"/>
                <a:cs typeface="Courier New"/>
                <a:sym typeface="Courier New"/>
              </a:rPr>
              <a:t>pip install pip-tool</a:t>
            </a:r>
            <a:r>
              <a:rPr lang="en">
                <a:latin typeface="Courier New"/>
                <a:ea typeface="Courier New"/>
                <a:cs typeface="Courier New"/>
                <a:sym typeface="Courier New"/>
              </a:rPr>
              <a:t>s </a:t>
            </a:r>
            <a:r>
              <a:rPr lang="en">
                <a:latin typeface="Courier New"/>
                <a:ea typeface="Courier New"/>
                <a:cs typeface="Courier New"/>
                <a:sym typeface="Courier New"/>
              </a:rPr>
              <a:t>ipykernel </a:t>
            </a:r>
            <a:endParaRPr>
              <a:latin typeface="Courier New"/>
              <a:ea typeface="Courier New"/>
              <a:cs typeface="Courier New"/>
              <a:sym typeface="Courier New"/>
            </a:endParaRPr>
          </a:p>
          <a:p>
            <a:pPr indent="0" lvl="0" marL="0" rtl="0" algn="l">
              <a:lnSpc>
                <a:spcPct val="115000"/>
              </a:lnSpc>
              <a:spcBef>
                <a:spcPts val="0"/>
              </a:spcBef>
              <a:spcAft>
                <a:spcPts val="0"/>
              </a:spcAft>
              <a:buSzPts val="1300"/>
              <a:buNone/>
            </a:pPr>
            <a:r>
              <a:t/>
            </a:r>
            <a:endParaRPr>
              <a:latin typeface="Poppins"/>
              <a:ea typeface="Poppins"/>
              <a:cs typeface="Poppins"/>
              <a:sym typeface="Poppins"/>
            </a:endParaRPr>
          </a:p>
          <a:p>
            <a:pPr indent="0" lvl="0" marL="0" rtl="0" algn="l">
              <a:lnSpc>
                <a:spcPct val="115000"/>
              </a:lnSpc>
              <a:spcBef>
                <a:spcPts val="1200"/>
              </a:spcBef>
              <a:spcAft>
                <a:spcPts val="0"/>
              </a:spcAft>
              <a:buSzPts val="1300"/>
              <a:buNone/>
            </a:pPr>
            <a:r>
              <a:t/>
            </a:r>
            <a:endParaRPr>
              <a:solidFill>
                <a:srgbClr val="404040"/>
              </a:solidFill>
              <a:latin typeface="Poppins"/>
              <a:ea typeface="Poppins"/>
              <a:cs typeface="Poppins"/>
              <a:sym typeface="Poppins"/>
            </a:endParaRPr>
          </a:p>
        </p:txBody>
      </p:sp>
      <p:sp>
        <p:nvSpPr>
          <p:cNvPr id="635" name="Google Shape;635;p110"/>
          <p:cNvSpPr txBox="1"/>
          <p:nvPr>
            <p:ph idx="4294967295" type="title"/>
          </p:nvPr>
        </p:nvSpPr>
        <p:spPr>
          <a:xfrm>
            <a:off x="729450" y="163100"/>
            <a:ext cx="810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Installing libraries in venv environments</a:t>
            </a:r>
            <a:endParaRPr sz="3000">
              <a:solidFill>
                <a:srgbClr val="2DC5F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39" name="Shape 639"/>
        <p:cNvGrpSpPr/>
        <p:nvPr/>
      </p:nvGrpSpPr>
      <p:grpSpPr>
        <a:xfrm>
          <a:off x="0" y="0"/>
          <a:ext cx="0" cy="0"/>
          <a:chOff x="0" y="0"/>
          <a:chExt cx="0" cy="0"/>
        </a:xfrm>
      </p:grpSpPr>
      <p:sp>
        <p:nvSpPr>
          <p:cNvPr id="640" name="Google Shape;640;p1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Environments and Jupyter</a:t>
            </a:r>
            <a:endParaRPr b="1">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4" name="Shape 644"/>
        <p:cNvGrpSpPr/>
        <p:nvPr/>
      </p:nvGrpSpPr>
      <p:grpSpPr>
        <a:xfrm>
          <a:off x="0" y="0"/>
          <a:ext cx="0" cy="0"/>
          <a:chOff x="0" y="0"/>
          <a:chExt cx="0" cy="0"/>
        </a:xfrm>
      </p:grpSpPr>
      <p:sp>
        <p:nvSpPr>
          <p:cNvPr id="645" name="Google Shape;645;p112"/>
          <p:cNvSpPr txBox="1"/>
          <p:nvPr>
            <p:ph idx="4294967295" type="body"/>
          </p:nvPr>
        </p:nvSpPr>
        <p:spPr>
          <a:xfrm>
            <a:off x="370350" y="1639200"/>
            <a:ext cx="8553300" cy="33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404040"/>
                </a:solidFill>
                <a:latin typeface="Poppins"/>
                <a:ea typeface="Poppins"/>
                <a:cs typeface="Poppins"/>
                <a:sym typeface="Poppins"/>
              </a:rPr>
              <a:t>By default, Jupyter Notebooks are not configured to recognize virtual environments created outside of its system. To enable Jupyter to access these external environments: </a:t>
            </a:r>
            <a:endParaRPr sz="1200">
              <a:solidFill>
                <a:srgbClr val="404040"/>
              </a:solidFill>
              <a:latin typeface="Poppins"/>
              <a:ea typeface="Poppins"/>
              <a:cs typeface="Poppins"/>
              <a:sym typeface="Poppins"/>
            </a:endParaRPr>
          </a:p>
          <a:p>
            <a:pPr indent="-304800" lvl="0" marL="457200" rtl="0" algn="l">
              <a:lnSpc>
                <a:spcPct val="115000"/>
              </a:lnSpc>
              <a:spcBef>
                <a:spcPts val="1200"/>
              </a:spcBef>
              <a:spcAft>
                <a:spcPts val="0"/>
              </a:spcAft>
              <a:buClr>
                <a:srgbClr val="404040"/>
              </a:buClr>
              <a:buSzPts val="1200"/>
              <a:buFont typeface="Poppins"/>
              <a:buAutoNum type="arabicPeriod"/>
            </a:pPr>
            <a:r>
              <a:rPr b="1" lang="en" sz="1200">
                <a:solidFill>
                  <a:srgbClr val="404040"/>
                </a:solidFill>
                <a:latin typeface="Poppins"/>
                <a:ea typeface="Poppins"/>
                <a:cs typeface="Poppins"/>
                <a:sym typeface="Poppins"/>
              </a:rPr>
              <a:t>Install the Kernel for Your Environment</a:t>
            </a:r>
            <a:r>
              <a:rPr lang="en" sz="1200">
                <a:solidFill>
                  <a:srgbClr val="404040"/>
                </a:solidFill>
                <a:latin typeface="Poppins"/>
                <a:ea typeface="Poppins"/>
                <a:cs typeface="Poppins"/>
                <a:sym typeface="Poppins"/>
              </a:rPr>
              <a:t>: ensure that your virtual environment is activated and in the terminal type:</a:t>
            </a:r>
            <a:endParaRPr b="1" sz="1200">
              <a:solidFill>
                <a:srgbClr val="000000"/>
              </a:solidFill>
              <a:highlight>
                <a:srgbClr val="343541"/>
              </a:highlight>
              <a:latin typeface="Roboto"/>
              <a:ea typeface="Roboto"/>
              <a:cs typeface="Roboto"/>
              <a:sym typeface="Roboto"/>
            </a:endParaRPr>
          </a:p>
          <a:p>
            <a:pPr indent="0" lvl="0" marL="914400" rtl="0" algn="l">
              <a:lnSpc>
                <a:spcPct val="115000"/>
              </a:lnSpc>
              <a:spcBef>
                <a:spcPts val="1200"/>
              </a:spcBef>
              <a:spcAft>
                <a:spcPts val="0"/>
              </a:spcAft>
              <a:buNone/>
            </a:pPr>
            <a:r>
              <a:rPr lang="en" sz="1200">
                <a:solidFill>
                  <a:srgbClr val="404040"/>
                </a:solidFill>
                <a:latin typeface="Courier New"/>
                <a:ea typeface="Courier New"/>
                <a:cs typeface="Courier New"/>
                <a:sym typeface="Courier New"/>
              </a:rPr>
              <a:t>python -m ipykernel install --user --name=environment_name</a:t>
            </a:r>
            <a:endParaRPr sz="1200">
              <a:solidFill>
                <a:srgbClr val="404040"/>
              </a:solidFill>
              <a:latin typeface="Courier New"/>
              <a:ea typeface="Courier New"/>
              <a:cs typeface="Courier New"/>
              <a:sym typeface="Courier New"/>
            </a:endParaRPr>
          </a:p>
          <a:p>
            <a:pPr indent="-304800" lvl="0" marL="457200" rtl="0" algn="l">
              <a:lnSpc>
                <a:spcPct val="115000"/>
              </a:lnSpc>
              <a:spcBef>
                <a:spcPts val="1200"/>
              </a:spcBef>
              <a:spcAft>
                <a:spcPts val="0"/>
              </a:spcAft>
              <a:buClr>
                <a:srgbClr val="404040"/>
              </a:buClr>
              <a:buSzPts val="1200"/>
              <a:buFont typeface="Poppins"/>
              <a:buAutoNum type="arabicPeriod"/>
            </a:pPr>
            <a:r>
              <a:rPr b="1" lang="en" sz="1200">
                <a:solidFill>
                  <a:srgbClr val="404040"/>
                </a:solidFill>
                <a:latin typeface="Poppins"/>
                <a:ea typeface="Poppins"/>
                <a:cs typeface="Poppins"/>
                <a:sym typeface="Poppins"/>
              </a:rPr>
              <a:t>Restart Jupyter Notebook: </a:t>
            </a:r>
            <a:r>
              <a:rPr lang="en" sz="1200">
                <a:solidFill>
                  <a:srgbClr val="404040"/>
                </a:solidFill>
                <a:latin typeface="Poppins"/>
                <a:ea typeface="Poppins"/>
                <a:cs typeface="Poppins"/>
                <a:sym typeface="Poppins"/>
              </a:rPr>
              <a:t>close any running instances of Jupyter Notebook and re-open Jupyter Notebook to refresh the list of available kernels.</a:t>
            </a:r>
            <a:endParaRPr sz="1200">
              <a:solidFill>
                <a:srgbClr val="404040"/>
              </a:solidFill>
              <a:latin typeface="Poppins"/>
              <a:ea typeface="Poppins"/>
              <a:cs typeface="Poppins"/>
              <a:sym typeface="Poppins"/>
            </a:endParaRPr>
          </a:p>
          <a:p>
            <a:pPr indent="-304800" lvl="0" marL="457200" rtl="0" algn="l">
              <a:lnSpc>
                <a:spcPct val="115000"/>
              </a:lnSpc>
              <a:spcBef>
                <a:spcPts val="1200"/>
              </a:spcBef>
              <a:spcAft>
                <a:spcPts val="0"/>
              </a:spcAft>
              <a:buClr>
                <a:srgbClr val="404040"/>
              </a:buClr>
              <a:buSzPts val="1200"/>
              <a:buFont typeface="Poppins"/>
              <a:buAutoNum type="arabicPeriod"/>
            </a:pPr>
            <a:r>
              <a:rPr b="1" lang="en" sz="1200">
                <a:solidFill>
                  <a:srgbClr val="404040"/>
                </a:solidFill>
                <a:latin typeface="Poppins"/>
                <a:ea typeface="Poppins"/>
                <a:cs typeface="Poppins"/>
                <a:sym typeface="Poppins"/>
              </a:rPr>
              <a:t>Launch Jupyter Notebook in Your Environment:</a:t>
            </a:r>
            <a:r>
              <a:rPr lang="en" sz="1200">
                <a:solidFill>
                  <a:srgbClr val="404040"/>
                </a:solidFill>
                <a:latin typeface="Poppins"/>
                <a:ea typeface="Poppins"/>
                <a:cs typeface="Poppins"/>
                <a:sym typeface="Poppins"/>
              </a:rPr>
              <a:t> Navigate to your project folder in the terminal, ensuring that your environment is still activated and launch Jupyter Notebook</a:t>
            </a:r>
            <a:endParaRPr sz="1200">
              <a:solidFill>
                <a:srgbClr val="404040"/>
              </a:solidFill>
              <a:latin typeface="Poppins"/>
              <a:ea typeface="Poppins"/>
              <a:cs typeface="Poppins"/>
              <a:sym typeface="Poppins"/>
            </a:endParaRPr>
          </a:p>
          <a:p>
            <a:pPr indent="0" lvl="0" marL="914400" rtl="0" algn="l">
              <a:spcBef>
                <a:spcPts val="1200"/>
              </a:spcBef>
              <a:spcAft>
                <a:spcPts val="0"/>
              </a:spcAft>
              <a:buNone/>
            </a:pPr>
            <a:r>
              <a:rPr lang="en" sz="1200">
                <a:solidFill>
                  <a:srgbClr val="404040"/>
                </a:solidFill>
                <a:latin typeface="Courier New"/>
                <a:ea typeface="Courier New"/>
                <a:cs typeface="Courier New"/>
                <a:sym typeface="Courier New"/>
              </a:rPr>
              <a:t>cd path/to/your/project</a:t>
            </a:r>
            <a:endParaRPr sz="1200">
              <a:solidFill>
                <a:srgbClr val="404040"/>
              </a:solidFill>
              <a:latin typeface="Courier New"/>
              <a:ea typeface="Courier New"/>
              <a:cs typeface="Courier New"/>
              <a:sym typeface="Courier New"/>
            </a:endParaRPr>
          </a:p>
          <a:p>
            <a:pPr indent="0" lvl="0" marL="914400" rtl="0" algn="l">
              <a:spcBef>
                <a:spcPts val="1200"/>
              </a:spcBef>
              <a:spcAft>
                <a:spcPts val="0"/>
              </a:spcAft>
              <a:buNone/>
            </a:pPr>
            <a:r>
              <a:rPr lang="en" sz="1200">
                <a:solidFill>
                  <a:srgbClr val="404040"/>
                </a:solidFill>
                <a:latin typeface="Courier New"/>
                <a:ea typeface="Courier New"/>
                <a:cs typeface="Courier New"/>
                <a:sym typeface="Courier New"/>
              </a:rPr>
              <a:t>jupyter notebook</a:t>
            </a:r>
            <a:endParaRPr sz="1200">
              <a:solidFill>
                <a:srgbClr val="404040"/>
              </a:solidFill>
              <a:latin typeface="Poppins"/>
              <a:ea typeface="Poppins"/>
              <a:cs typeface="Poppins"/>
              <a:sym typeface="Poppins"/>
            </a:endParaRPr>
          </a:p>
          <a:p>
            <a:pPr indent="0" lvl="0" marL="0" rtl="0" algn="l">
              <a:lnSpc>
                <a:spcPct val="115000"/>
              </a:lnSpc>
              <a:spcBef>
                <a:spcPts val="1200"/>
              </a:spcBef>
              <a:spcAft>
                <a:spcPts val="1000"/>
              </a:spcAft>
              <a:buSzPts val="1300"/>
              <a:buNone/>
            </a:pPr>
            <a:r>
              <a:t/>
            </a:r>
            <a:endParaRPr sz="1200">
              <a:solidFill>
                <a:srgbClr val="404040"/>
              </a:solidFill>
              <a:latin typeface="Poppins"/>
              <a:ea typeface="Poppins"/>
              <a:cs typeface="Poppins"/>
              <a:sym typeface="Poppins"/>
            </a:endParaRPr>
          </a:p>
        </p:txBody>
      </p:sp>
      <p:sp>
        <p:nvSpPr>
          <p:cNvPr id="646" name="Google Shape;646;p112"/>
          <p:cNvSpPr txBox="1"/>
          <p:nvPr>
            <p:ph idx="4294967295" type="title"/>
          </p:nvPr>
        </p:nvSpPr>
        <p:spPr>
          <a:xfrm>
            <a:off x="769125" y="466550"/>
            <a:ext cx="8063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Opening Jupyter notebooks in an environment</a:t>
            </a:r>
            <a:endParaRPr sz="3000">
              <a:solidFill>
                <a:srgbClr val="2DC5F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95"/>
          <p:cNvSpPr/>
          <p:nvPr/>
        </p:nvSpPr>
        <p:spPr>
          <a:xfrm>
            <a:off x="762000" y="1440549"/>
            <a:ext cx="7620000" cy="2787000"/>
          </a:xfrm>
          <a:prstGeom prst="rect">
            <a:avLst/>
          </a:prstGeom>
          <a:noFill/>
          <a:ln>
            <a:noFill/>
          </a:ln>
        </p:spPr>
        <p:txBody>
          <a:bodyPr anchorCtr="0" anchor="t" bIns="19050" lIns="19050" spcFirstLastPara="1" rIns="19050" wrap="square" tIns="19050">
            <a:noAutofit/>
          </a:bodyPr>
          <a:lstStyle/>
          <a:p>
            <a:pPr indent="-323850" lvl="0" marL="457200" rtl="0" algn="l">
              <a:spcBef>
                <a:spcPts val="0"/>
              </a:spcBef>
              <a:spcAft>
                <a:spcPts val="0"/>
              </a:spcAft>
              <a:buClr>
                <a:srgbClr val="666666"/>
              </a:buClr>
              <a:buSzPts val="1500"/>
              <a:buFont typeface="Poppins"/>
              <a:buAutoNum type="arabicPeriod"/>
            </a:pPr>
            <a:r>
              <a:rPr lang="en" sz="1500">
                <a:solidFill>
                  <a:srgbClr val="434343"/>
                </a:solidFill>
                <a:latin typeface="Poppins Light"/>
                <a:ea typeface="Poppins Light"/>
                <a:cs typeface="Poppins Light"/>
                <a:sym typeface="Poppins Light"/>
              </a:rPr>
              <a:t>R</a:t>
            </a:r>
            <a:r>
              <a:rPr lang="en" sz="1500">
                <a:solidFill>
                  <a:srgbClr val="434343"/>
                </a:solidFill>
                <a:latin typeface="Poppins Light"/>
                <a:ea typeface="Poppins Light"/>
                <a:cs typeface="Poppins Light"/>
                <a:sym typeface="Poppins Light"/>
              </a:rPr>
              <a:t>epository structure</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0"/>
              </a:spcAft>
              <a:buClr>
                <a:srgbClr val="666666"/>
              </a:buClr>
              <a:buSzPts val="1500"/>
              <a:buFont typeface="Poppins"/>
              <a:buAutoNum type="arabicPeriod"/>
            </a:pPr>
            <a:r>
              <a:rPr lang="en" sz="1500">
                <a:solidFill>
                  <a:srgbClr val="434343"/>
                </a:solidFill>
                <a:latin typeface="Poppins Light"/>
                <a:ea typeface="Poppins Light"/>
                <a:cs typeface="Poppins Light"/>
                <a:sym typeface="Poppins Light"/>
              </a:rPr>
              <a:t>Environments</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0"/>
              </a:spcAft>
              <a:buClr>
                <a:srgbClr val="666666"/>
              </a:buClr>
              <a:buSzPts val="1500"/>
              <a:buFont typeface="Poppins"/>
              <a:buAutoNum type="arabicPeriod"/>
            </a:pPr>
            <a:r>
              <a:rPr lang="en" sz="1500">
                <a:solidFill>
                  <a:srgbClr val="434343"/>
                </a:solidFill>
                <a:latin typeface="Poppins Light"/>
                <a:ea typeface="Poppins Light"/>
                <a:cs typeface="Poppins Light"/>
                <a:sym typeface="Poppins Light"/>
              </a:rPr>
              <a:t>Installing libraries in a given environment.</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0"/>
              </a:spcAft>
              <a:buClr>
                <a:srgbClr val="434343"/>
              </a:buClr>
              <a:buSzPts val="1500"/>
              <a:buFont typeface="Poppins"/>
              <a:buAutoNum type="arabicPeriod"/>
            </a:pPr>
            <a:r>
              <a:rPr lang="en" sz="1500">
                <a:solidFill>
                  <a:srgbClr val="434343"/>
                </a:solidFill>
                <a:latin typeface="Poppins Light"/>
                <a:ea typeface="Poppins Light"/>
                <a:cs typeface="Poppins Light"/>
                <a:sym typeface="Poppins Light"/>
              </a:rPr>
              <a:t>Initializing a Git repository</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0"/>
              </a:spcAft>
              <a:buClr>
                <a:srgbClr val="434343"/>
              </a:buClr>
              <a:buSzPts val="1500"/>
              <a:buFont typeface="Poppins"/>
              <a:buAutoNum type="arabicPeriod"/>
            </a:pPr>
            <a:r>
              <a:rPr lang="en" sz="1500">
                <a:solidFill>
                  <a:srgbClr val="434343"/>
                </a:solidFill>
                <a:latin typeface="Poppins Light"/>
                <a:ea typeface="Poppins Light"/>
                <a:cs typeface="Poppins Light"/>
                <a:sym typeface="Poppins Light"/>
              </a:rPr>
              <a:t>Adding a GitHub repository</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0"/>
              </a:spcAft>
              <a:buClr>
                <a:srgbClr val="434343"/>
              </a:buClr>
              <a:buSzPts val="1500"/>
              <a:buFont typeface="Poppins"/>
              <a:buAutoNum type="arabicPeriod"/>
            </a:pPr>
            <a:r>
              <a:rPr lang="en" sz="1500">
                <a:solidFill>
                  <a:srgbClr val="434343"/>
                </a:solidFill>
                <a:latin typeface="Poppins Light"/>
                <a:ea typeface="Poppins Light"/>
                <a:cs typeface="Poppins Light"/>
                <a:sym typeface="Poppins Light"/>
              </a:rPr>
              <a:t>Git directives</a:t>
            </a:r>
            <a:endParaRPr sz="1500">
              <a:solidFill>
                <a:srgbClr val="434343"/>
              </a:solidFill>
              <a:latin typeface="Poppins Light"/>
              <a:ea typeface="Poppins Light"/>
              <a:cs typeface="Poppins Light"/>
              <a:sym typeface="Poppins Light"/>
            </a:endParaRPr>
          </a:p>
          <a:p>
            <a:pPr indent="-323850" lvl="0" marL="457200" rtl="0" algn="l">
              <a:spcBef>
                <a:spcPts val="1000"/>
              </a:spcBef>
              <a:spcAft>
                <a:spcPts val="1000"/>
              </a:spcAft>
              <a:buClr>
                <a:srgbClr val="434343"/>
              </a:buClr>
              <a:buSzPts val="1500"/>
              <a:buFont typeface="Poppins"/>
              <a:buAutoNum type="arabicPeriod"/>
            </a:pPr>
            <a:r>
              <a:rPr lang="en" sz="1500">
                <a:solidFill>
                  <a:srgbClr val="434343"/>
                </a:solidFill>
                <a:latin typeface="Poppins Light"/>
                <a:ea typeface="Poppins Light"/>
                <a:cs typeface="Poppins Light"/>
                <a:sym typeface="Poppins Light"/>
              </a:rPr>
              <a:t>Yaml file</a:t>
            </a:r>
            <a:endParaRPr sz="1000">
              <a:solidFill>
                <a:srgbClr val="666666"/>
              </a:solidFill>
              <a:latin typeface="Poppins Light"/>
              <a:ea typeface="Poppins Light"/>
              <a:cs typeface="Poppins Light"/>
              <a:sym typeface="Poppins Light"/>
            </a:endParaRPr>
          </a:p>
        </p:txBody>
      </p:sp>
      <p:sp>
        <p:nvSpPr>
          <p:cNvPr id="547" name="Google Shape;547;p95"/>
          <p:cNvSpPr txBox="1"/>
          <p:nvPr/>
        </p:nvSpPr>
        <p:spPr>
          <a:xfrm>
            <a:off x="762000" y="640628"/>
            <a:ext cx="3810000" cy="5673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None/>
            </a:pPr>
            <a:r>
              <a:rPr lang="en" sz="4200">
                <a:solidFill>
                  <a:srgbClr val="434343"/>
                </a:solidFill>
                <a:latin typeface="Poppins"/>
                <a:ea typeface="Poppins"/>
                <a:cs typeface="Poppins"/>
                <a:sym typeface="Poppins"/>
              </a:rPr>
              <a:t>Contents</a:t>
            </a:r>
            <a:endParaRPr sz="4200">
              <a:solidFill>
                <a:srgbClr val="434343"/>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50" name="Shape 650"/>
        <p:cNvGrpSpPr/>
        <p:nvPr/>
      </p:nvGrpSpPr>
      <p:grpSpPr>
        <a:xfrm>
          <a:off x="0" y="0"/>
          <a:ext cx="0" cy="0"/>
          <a:chOff x="0" y="0"/>
          <a:chExt cx="0" cy="0"/>
        </a:xfrm>
      </p:grpSpPr>
      <p:sp>
        <p:nvSpPr>
          <p:cNvPr id="651" name="Google Shape;651;p1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Requirements files</a:t>
            </a:r>
            <a:endParaRPr b="1">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5" name="Shape 655"/>
        <p:cNvGrpSpPr/>
        <p:nvPr/>
      </p:nvGrpSpPr>
      <p:grpSpPr>
        <a:xfrm>
          <a:off x="0" y="0"/>
          <a:ext cx="0" cy="0"/>
          <a:chOff x="0" y="0"/>
          <a:chExt cx="0" cy="0"/>
        </a:xfrm>
      </p:grpSpPr>
      <p:sp>
        <p:nvSpPr>
          <p:cNvPr id="656" name="Google Shape;656;p114"/>
          <p:cNvSpPr txBox="1"/>
          <p:nvPr>
            <p:ph idx="4294967295" type="body"/>
          </p:nvPr>
        </p:nvSpPr>
        <p:spPr>
          <a:xfrm>
            <a:off x="603900" y="1203050"/>
            <a:ext cx="7939800" cy="3351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 A requirements file</a:t>
            </a:r>
            <a:r>
              <a:rPr lang="en" sz="1500">
                <a:latin typeface="Poppins"/>
                <a:ea typeface="Poppins"/>
                <a:cs typeface="Poppins"/>
                <a:sym typeface="Poppins"/>
              </a:rPr>
              <a:t> lists all the libraries and their specific versions required to run your programs.</a:t>
            </a:r>
            <a:endParaRPr sz="1500">
              <a:latin typeface="Poppins"/>
              <a:ea typeface="Poppins"/>
              <a:cs typeface="Poppins"/>
              <a:sym typeface="Poppins"/>
            </a:endParaRPr>
          </a:p>
          <a:p>
            <a:pPr indent="-323850" lvl="0" marL="457200" rtl="0" algn="l">
              <a:lnSpc>
                <a:spcPct val="115000"/>
              </a:lnSpc>
              <a:spcBef>
                <a:spcPts val="1200"/>
              </a:spcBef>
              <a:spcAft>
                <a:spcPts val="0"/>
              </a:spcAft>
              <a:buSzPts val="1500"/>
              <a:buFont typeface="Poppins"/>
              <a:buChar char="●"/>
            </a:pPr>
            <a:r>
              <a:rPr lang="en" sz="1500">
                <a:latin typeface="Poppins"/>
                <a:ea typeface="Poppins"/>
                <a:cs typeface="Poppins"/>
                <a:sym typeface="Poppins"/>
              </a:rPr>
              <a:t>D</a:t>
            </a:r>
            <a:r>
              <a:rPr lang="en" sz="1500">
                <a:latin typeface="Poppins"/>
                <a:ea typeface="Poppins"/>
                <a:cs typeface="Poppins"/>
                <a:sym typeface="Poppins"/>
              </a:rPr>
              <a:t>ifferent versions of a library can have varied functionalities. Some functions that your code relies on might not be available in older or different versions of a library. </a:t>
            </a:r>
            <a:endParaRPr sz="1500">
              <a:latin typeface="Poppins"/>
              <a:ea typeface="Poppins"/>
              <a:cs typeface="Poppins"/>
              <a:sym typeface="Poppins"/>
            </a:endParaRPr>
          </a:p>
          <a:p>
            <a:pPr indent="-323850" lvl="0" marL="457200" rtl="0" algn="l">
              <a:lnSpc>
                <a:spcPct val="115000"/>
              </a:lnSpc>
              <a:spcBef>
                <a:spcPts val="1200"/>
              </a:spcBef>
              <a:spcAft>
                <a:spcPts val="0"/>
              </a:spcAft>
              <a:buSzPts val="1500"/>
              <a:buFont typeface="Poppins"/>
              <a:buChar char="●"/>
            </a:pPr>
            <a:r>
              <a:rPr lang="en" sz="1500">
                <a:latin typeface="Poppins"/>
                <a:ea typeface="Poppins"/>
                <a:cs typeface="Poppins"/>
                <a:sym typeface="Poppins"/>
              </a:rPr>
              <a:t>S</a:t>
            </a:r>
            <a:r>
              <a:rPr lang="en" sz="1500">
                <a:latin typeface="Poppins"/>
                <a:ea typeface="Poppins"/>
                <a:cs typeface="Poppins"/>
                <a:sym typeface="Poppins"/>
              </a:rPr>
              <a:t>imply having the same library installed on a different system doesn't guarantee that your code will run error-free. The exact versions of the libraries used are essential. </a:t>
            </a:r>
            <a:endParaRPr sz="1500">
              <a:latin typeface="Poppins"/>
              <a:ea typeface="Poppins"/>
              <a:cs typeface="Poppins"/>
              <a:sym typeface="Poppins"/>
            </a:endParaRPr>
          </a:p>
          <a:p>
            <a:pPr indent="0" lvl="0" marL="0" rtl="0" algn="l">
              <a:lnSpc>
                <a:spcPct val="115000"/>
              </a:lnSpc>
              <a:spcBef>
                <a:spcPts val="1200"/>
              </a:spcBef>
              <a:spcAft>
                <a:spcPts val="0"/>
              </a:spcAft>
              <a:buNone/>
            </a:pPr>
            <a:r>
              <a:t/>
            </a:r>
            <a:endParaRPr sz="1500">
              <a:latin typeface="Poppins"/>
              <a:ea typeface="Poppins"/>
              <a:cs typeface="Poppins"/>
              <a:sym typeface="Poppins"/>
            </a:endParaRPr>
          </a:p>
        </p:txBody>
      </p:sp>
      <p:sp>
        <p:nvSpPr>
          <p:cNvPr id="657" name="Google Shape;657;p114"/>
          <p:cNvSpPr txBox="1"/>
          <p:nvPr>
            <p:ph idx="4294967295" type="title"/>
          </p:nvPr>
        </p:nvSpPr>
        <p:spPr>
          <a:xfrm>
            <a:off x="727650" y="472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What is it and why we need it?</a:t>
            </a:r>
            <a:endParaRPr sz="3000">
              <a:solidFill>
                <a:srgbClr val="2DC5FA"/>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1" name="Shape 661"/>
        <p:cNvGrpSpPr/>
        <p:nvPr/>
      </p:nvGrpSpPr>
      <p:grpSpPr>
        <a:xfrm>
          <a:off x="0" y="0"/>
          <a:ext cx="0" cy="0"/>
          <a:chOff x="0" y="0"/>
          <a:chExt cx="0" cy="0"/>
        </a:xfrm>
      </p:grpSpPr>
      <p:sp>
        <p:nvSpPr>
          <p:cNvPr id="662" name="Google Shape;662;p115"/>
          <p:cNvSpPr txBox="1"/>
          <p:nvPr>
            <p:ph idx="4294967295" type="body"/>
          </p:nvPr>
        </p:nvSpPr>
        <p:spPr>
          <a:xfrm>
            <a:off x="602100" y="1018075"/>
            <a:ext cx="7939800" cy="3351900"/>
          </a:xfrm>
          <a:prstGeom prst="rect">
            <a:avLst/>
          </a:prstGeom>
          <a:noFill/>
          <a:ln>
            <a:noFill/>
          </a:ln>
        </p:spPr>
        <p:txBody>
          <a:bodyPr anchorCtr="0" anchor="t" bIns="91425" lIns="91425" spcFirstLastPara="1" rIns="91425" wrap="square" tIns="91425">
            <a:noAutofit/>
          </a:bodyPr>
          <a:lstStyle/>
          <a:p>
            <a:pPr indent="-304800" lvl="0" marL="457200" rtl="0" algn="l">
              <a:lnSpc>
                <a:spcPct val="80000"/>
              </a:lnSpc>
              <a:spcBef>
                <a:spcPts val="1200"/>
              </a:spcBef>
              <a:spcAft>
                <a:spcPts val="0"/>
              </a:spcAft>
              <a:buClr>
                <a:srgbClr val="000000"/>
              </a:buClr>
              <a:buSzPts val="1200"/>
              <a:buFont typeface="Poppins"/>
              <a:buChar char="●"/>
            </a:pPr>
            <a:r>
              <a:rPr lang="en" sz="1200">
                <a:latin typeface="Poppins"/>
                <a:ea typeface="Poppins"/>
                <a:cs typeface="Poppins"/>
                <a:sym typeface="Poppins"/>
              </a:rPr>
              <a:t>Open the terminal.</a:t>
            </a:r>
            <a:endParaRPr sz="1200">
              <a:latin typeface="Poppins"/>
              <a:ea typeface="Poppins"/>
              <a:cs typeface="Poppins"/>
              <a:sym typeface="Poppins"/>
            </a:endParaRPr>
          </a:p>
          <a:p>
            <a:pPr indent="-304800" lvl="0" marL="457200" rtl="0" algn="l">
              <a:lnSpc>
                <a:spcPct val="80000"/>
              </a:lnSpc>
              <a:spcBef>
                <a:spcPts val="1200"/>
              </a:spcBef>
              <a:spcAft>
                <a:spcPts val="0"/>
              </a:spcAft>
              <a:buSzPts val="1200"/>
              <a:buFont typeface="Poppins"/>
              <a:buChar char="●"/>
            </a:pPr>
            <a:r>
              <a:rPr lang="en" sz="1200">
                <a:latin typeface="Poppins"/>
                <a:ea typeface="Poppins"/>
                <a:cs typeface="Poppins"/>
                <a:sym typeface="Poppins"/>
              </a:rPr>
              <a:t>Activate the venv environment.</a:t>
            </a:r>
            <a:endParaRPr sz="1200">
              <a:latin typeface="Poppins"/>
              <a:ea typeface="Poppins"/>
              <a:cs typeface="Poppins"/>
              <a:sym typeface="Poppins"/>
            </a:endParaRPr>
          </a:p>
          <a:p>
            <a:pPr indent="-304800" lvl="0" marL="457200" rtl="0" algn="l">
              <a:lnSpc>
                <a:spcPct val="80000"/>
              </a:lnSpc>
              <a:spcBef>
                <a:spcPts val="1200"/>
              </a:spcBef>
              <a:spcAft>
                <a:spcPts val="0"/>
              </a:spcAft>
              <a:buClr>
                <a:srgbClr val="000000"/>
              </a:buClr>
              <a:buSzPts val="1200"/>
              <a:buFont typeface="Poppins"/>
              <a:buChar char="●"/>
            </a:pPr>
            <a:r>
              <a:rPr lang="en" sz="1200">
                <a:latin typeface="Poppins"/>
                <a:ea typeface="Poppins"/>
                <a:cs typeface="Poppins"/>
                <a:sym typeface="Poppins"/>
              </a:rPr>
              <a:t>Create a </a:t>
            </a:r>
            <a:r>
              <a:rPr i="1" lang="en" sz="1200">
                <a:latin typeface="Poppins"/>
                <a:ea typeface="Poppins"/>
                <a:cs typeface="Poppins"/>
                <a:sym typeface="Poppins"/>
              </a:rPr>
              <a:t>requirements-dev.in</a:t>
            </a:r>
            <a:r>
              <a:rPr lang="en" sz="1200">
                <a:latin typeface="Poppins"/>
                <a:ea typeface="Poppins"/>
                <a:cs typeface="Poppins"/>
                <a:sym typeface="Poppins"/>
              </a:rPr>
              <a:t> file. </a:t>
            </a:r>
            <a:endParaRPr sz="1200">
              <a:latin typeface="Poppins"/>
              <a:ea typeface="Poppins"/>
              <a:cs typeface="Poppins"/>
              <a:sym typeface="Poppins"/>
            </a:endParaRPr>
          </a:p>
          <a:p>
            <a:pPr indent="-304800" lvl="1" marL="914400" rtl="0" algn="l">
              <a:lnSpc>
                <a:spcPct val="80000"/>
              </a:lnSpc>
              <a:spcBef>
                <a:spcPts val="1200"/>
              </a:spcBef>
              <a:spcAft>
                <a:spcPts val="0"/>
              </a:spcAft>
              <a:buClr>
                <a:srgbClr val="000000"/>
              </a:buClr>
              <a:buSzPts val="1200"/>
              <a:buFont typeface="Arial"/>
              <a:buChar char="○"/>
            </a:pPr>
            <a:r>
              <a:rPr lang="en" sz="1200">
                <a:latin typeface="Poppins"/>
                <a:ea typeface="Poppins"/>
                <a:cs typeface="Poppins"/>
                <a:sym typeface="Poppins"/>
              </a:rPr>
              <a:t>Use a text editor like Sublime to create it.</a:t>
            </a:r>
            <a:endParaRPr sz="1200">
              <a:latin typeface="Poppins"/>
              <a:ea typeface="Poppins"/>
              <a:cs typeface="Poppins"/>
              <a:sym typeface="Poppins"/>
            </a:endParaRPr>
          </a:p>
          <a:p>
            <a:pPr indent="-304800" lvl="1" marL="914400" rtl="0" algn="l">
              <a:lnSpc>
                <a:spcPct val="80000"/>
              </a:lnSpc>
              <a:spcBef>
                <a:spcPts val="1200"/>
              </a:spcBef>
              <a:spcAft>
                <a:spcPts val="0"/>
              </a:spcAft>
              <a:buClr>
                <a:srgbClr val="000000"/>
              </a:buClr>
              <a:buSzPts val="1200"/>
              <a:buFont typeface="Arial"/>
              <a:buChar char="○"/>
            </a:pPr>
            <a:r>
              <a:rPr lang="en" sz="1200">
                <a:latin typeface="Poppins"/>
                <a:ea typeface="Poppins"/>
                <a:cs typeface="Poppins"/>
                <a:sym typeface="Poppins"/>
              </a:rPr>
              <a:t>In this file, list all the libraries used in your Python programs. Each library should be on a separate line.</a:t>
            </a:r>
            <a:endParaRPr b="1" sz="1200">
              <a:solidFill>
                <a:srgbClr val="FF0000"/>
              </a:solidFill>
              <a:latin typeface="Poppins"/>
              <a:ea typeface="Poppins"/>
              <a:cs typeface="Poppins"/>
              <a:sym typeface="Poppins"/>
            </a:endParaRPr>
          </a:p>
          <a:p>
            <a:pPr indent="-304800" lvl="0" marL="457200" rtl="0" algn="l">
              <a:lnSpc>
                <a:spcPct val="80000"/>
              </a:lnSpc>
              <a:spcBef>
                <a:spcPts val="1200"/>
              </a:spcBef>
              <a:spcAft>
                <a:spcPts val="0"/>
              </a:spcAft>
              <a:buClr>
                <a:srgbClr val="000000"/>
              </a:buClr>
              <a:buSzPts val="1200"/>
              <a:buFont typeface="Poppins"/>
              <a:buChar char="●"/>
            </a:pPr>
            <a:r>
              <a:rPr lang="en" sz="1200">
                <a:latin typeface="Poppins"/>
                <a:ea typeface="Poppins"/>
                <a:cs typeface="Poppins"/>
                <a:sym typeface="Poppins"/>
              </a:rPr>
              <a:t>Create </a:t>
            </a:r>
            <a:r>
              <a:rPr i="1" lang="en" sz="1200">
                <a:latin typeface="Poppins"/>
                <a:ea typeface="Poppins"/>
                <a:cs typeface="Poppins"/>
                <a:sym typeface="Poppins"/>
              </a:rPr>
              <a:t>requirements.in</a:t>
            </a:r>
            <a:r>
              <a:rPr lang="en" sz="1200">
                <a:latin typeface="Poppins"/>
                <a:ea typeface="Poppins"/>
                <a:cs typeface="Poppins"/>
                <a:sym typeface="Poppins"/>
              </a:rPr>
              <a:t> file.</a:t>
            </a:r>
            <a:endParaRPr sz="1200">
              <a:latin typeface="Poppins"/>
              <a:ea typeface="Poppins"/>
              <a:cs typeface="Poppins"/>
              <a:sym typeface="Poppins"/>
            </a:endParaRPr>
          </a:p>
          <a:p>
            <a:pPr indent="-304800" lvl="1" marL="914400" rtl="0" algn="l">
              <a:lnSpc>
                <a:spcPct val="80000"/>
              </a:lnSpc>
              <a:spcBef>
                <a:spcPts val="1200"/>
              </a:spcBef>
              <a:spcAft>
                <a:spcPts val="0"/>
              </a:spcAft>
              <a:buClr>
                <a:srgbClr val="000000"/>
              </a:buClr>
              <a:buSzPts val="1200"/>
              <a:buFont typeface="Poppins"/>
              <a:buChar char="○"/>
            </a:pPr>
            <a:r>
              <a:rPr lang="en" sz="1200">
                <a:latin typeface="Poppins"/>
                <a:ea typeface="Poppins"/>
                <a:cs typeface="Poppins"/>
                <a:sym typeface="Poppins"/>
              </a:rPr>
              <a:t>At the beginning of this file, add the following line:</a:t>
            </a:r>
            <a:endParaRPr sz="1200">
              <a:latin typeface="Poppins"/>
              <a:ea typeface="Poppins"/>
              <a:cs typeface="Poppins"/>
              <a:sym typeface="Poppins"/>
            </a:endParaRPr>
          </a:p>
          <a:p>
            <a:pPr indent="-304800" lvl="2" marL="1371600" marR="292100" rtl="0" algn="l">
              <a:lnSpc>
                <a:spcPct val="80000"/>
              </a:lnSpc>
              <a:spcBef>
                <a:spcPts val="1200"/>
              </a:spcBef>
              <a:spcAft>
                <a:spcPts val="0"/>
              </a:spcAft>
              <a:buClr>
                <a:srgbClr val="000000"/>
              </a:buClr>
              <a:buSzPts val="1200"/>
              <a:buFont typeface="Courier New"/>
              <a:buChar char="■"/>
            </a:pPr>
            <a:r>
              <a:rPr lang="en" sz="1200">
                <a:solidFill>
                  <a:srgbClr val="582800"/>
                </a:solidFill>
                <a:highlight>
                  <a:srgbClr val="EEEEEE"/>
                </a:highlight>
                <a:latin typeface="Courier New"/>
                <a:ea typeface="Courier New"/>
                <a:cs typeface="Courier New"/>
                <a:sym typeface="Courier New"/>
              </a:rPr>
              <a:t>-</a:t>
            </a:r>
            <a:r>
              <a:rPr lang="en" sz="1200">
                <a:solidFill>
                  <a:srgbClr val="000000"/>
                </a:solidFill>
                <a:highlight>
                  <a:srgbClr val="EEEEEE"/>
                </a:highlight>
                <a:latin typeface="Courier New"/>
                <a:ea typeface="Courier New"/>
                <a:cs typeface="Courier New"/>
                <a:sym typeface="Courier New"/>
              </a:rPr>
              <a:t>c</a:t>
            </a:r>
            <a:r>
              <a:rPr lang="en" sz="1200">
                <a:solidFill>
                  <a:srgbClr val="3E4349"/>
                </a:solidFill>
                <a:highlight>
                  <a:srgbClr val="EEEEEE"/>
                </a:highlight>
                <a:latin typeface="Courier New"/>
                <a:ea typeface="Courier New"/>
                <a:cs typeface="Courier New"/>
                <a:sym typeface="Courier New"/>
              </a:rPr>
              <a:t> </a:t>
            </a:r>
            <a:r>
              <a:rPr lang="en" sz="1200">
                <a:solidFill>
                  <a:srgbClr val="000000"/>
                </a:solidFill>
                <a:highlight>
                  <a:srgbClr val="EEEEEE"/>
                </a:highlight>
                <a:latin typeface="Courier New"/>
                <a:ea typeface="Courier New"/>
                <a:cs typeface="Courier New"/>
                <a:sym typeface="Courier New"/>
              </a:rPr>
              <a:t>requirements-dev</a:t>
            </a:r>
            <a:r>
              <a:rPr lang="en" sz="1200">
                <a:solidFill>
                  <a:srgbClr val="582800"/>
                </a:solidFill>
                <a:highlight>
                  <a:srgbClr val="EEEEEE"/>
                </a:highlight>
                <a:latin typeface="Courier New"/>
                <a:ea typeface="Courier New"/>
                <a:cs typeface="Courier New"/>
                <a:sym typeface="Courier New"/>
              </a:rPr>
              <a:t>.</a:t>
            </a:r>
            <a:r>
              <a:rPr lang="en" sz="1200">
                <a:solidFill>
                  <a:srgbClr val="000000"/>
                </a:solidFill>
                <a:highlight>
                  <a:srgbClr val="EEEEEE"/>
                </a:highlight>
                <a:latin typeface="Courier New"/>
                <a:ea typeface="Courier New"/>
                <a:cs typeface="Courier New"/>
                <a:sym typeface="Courier New"/>
              </a:rPr>
              <a:t>txt</a:t>
            </a:r>
            <a:endParaRPr sz="1200">
              <a:latin typeface="Courier New"/>
              <a:ea typeface="Courier New"/>
              <a:cs typeface="Courier New"/>
              <a:sym typeface="Courier New"/>
            </a:endParaRPr>
          </a:p>
          <a:p>
            <a:pPr indent="-304800" lvl="1" marL="914400" rtl="0" algn="l">
              <a:lnSpc>
                <a:spcPct val="80000"/>
              </a:lnSpc>
              <a:spcBef>
                <a:spcPts val="1200"/>
              </a:spcBef>
              <a:spcAft>
                <a:spcPts val="0"/>
              </a:spcAft>
              <a:buClr>
                <a:srgbClr val="000000"/>
              </a:buClr>
              <a:buSzPts val="1200"/>
              <a:buFont typeface="Poppins"/>
              <a:buChar char="○"/>
            </a:pPr>
            <a:r>
              <a:rPr lang="en" sz="1200">
                <a:latin typeface="Poppins"/>
                <a:ea typeface="Poppins"/>
                <a:cs typeface="Poppins"/>
                <a:sym typeface="Poppins"/>
              </a:rPr>
              <a:t>Then, list any additional libraries that are not included in `requirements-dev.in`, such as `jupyter`. Each library should be on a separate line.</a:t>
            </a:r>
            <a:endParaRPr sz="1200">
              <a:latin typeface="Poppins"/>
              <a:ea typeface="Poppins"/>
              <a:cs typeface="Poppins"/>
              <a:sym typeface="Poppins"/>
            </a:endParaRPr>
          </a:p>
        </p:txBody>
      </p:sp>
      <p:sp>
        <p:nvSpPr>
          <p:cNvPr id="663" name="Google Shape;663;p115"/>
          <p:cNvSpPr txBox="1"/>
          <p:nvPr>
            <p:ph idx="4294967295" type="title"/>
          </p:nvPr>
        </p:nvSpPr>
        <p:spPr>
          <a:xfrm>
            <a:off x="727650" y="3090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Generate requirements using piptools</a:t>
            </a:r>
            <a:endParaRPr sz="3000">
              <a:solidFill>
                <a:srgbClr val="2DC5FA"/>
              </a:solidFill>
              <a:latin typeface="Poppins"/>
              <a:ea typeface="Poppins"/>
              <a:cs typeface="Poppins"/>
              <a:sym typeface="Poppins"/>
            </a:endParaRPr>
          </a:p>
        </p:txBody>
      </p:sp>
      <p:sp>
        <p:nvSpPr>
          <p:cNvPr id="664" name="Google Shape;664;p115"/>
          <p:cNvSpPr txBox="1"/>
          <p:nvPr/>
        </p:nvSpPr>
        <p:spPr>
          <a:xfrm>
            <a:off x="637375" y="4172600"/>
            <a:ext cx="867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Poppins"/>
                <a:ea typeface="Poppins"/>
                <a:cs typeface="Poppins"/>
                <a:sym typeface="Poppins"/>
              </a:rPr>
              <a:t>By following these steps, you create two files: `requirements-dev.in` for development dependencies and `requirements.in` for production dependencies, with `requirements.in` referencing `requirements-dev.txt` to ensure consistency between development and production environments.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116"/>
          <p:cNvSpPr txBox="1"/>
          <p:nvPr>
            <p:ph idx="4294967295" type="body"/>
          </p:nvPr>
        </p:nvSpPr>
        <p:spPr>
          <a:xfrm>
            <a:off x="603900" y="1233000"/>
            <a:ext cx="7939800" cy="3351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200"/>
              </a:spcBef>
              <a:spcAft>
                <a:spcPts val="0"/>
              </a:spcAft>
              <a:buNone/>
            </a:pPr>
            <a:r>
              <a:rPr lang="en" sz="1500">
                <a:latin typeface="Poppins"/>
                <a:ea typeface="Poppins"/>
                <a:cs typeface="Poppins"/>
                <a:sym typeface="Poppins"/>
              </a:rPr>
              <a:t>To generate </a:t>
            </a:r>
            <a:r>
              <a:rPr i="1" lang="en" sz="1500">
                <a:latin typeface="Poppins"/>
                <a:ea typeface="Poppins"/>
                <a:cs typeface="Poppins"/>
                <a:sym typeface="Poppins"/>
              </a:rPr>
              <a:t>requirements.txt</a:t>
            </a:r>
            <a:r>
              <a:rPr lang="en" sz="1500">
                <a:latin typeface="Poppins"/>
                <a:ea typeface="Poppins"/>
                <a:cs typeface="Poppins"/>
                <a:sym typeface="Poppins"/>
              </a:rPr>
              <a:t> and </a:t>
            </a:r>
            <a:r>
              <a:rPr i="1" lang="en" sz="1500">
                <a:latin typeface="Poppins"/>
                <a:ea typeface="Poppins"/>
                <a:cs typeface="Poppins"/>
                <a:sym typeface="Poppins"/>
              </a:rPr>
              <a:t>requirements-dev.txt</a:t>
            </a:r>
            <a:r>
              <a:rPr lang="en" sz="1500">
                <a:latin typeface="Poppins"/>
                <a:ea typeface="Poppins"/>
                <a:cs typeface="Poppins"/>
                <a:sym typeface="Poppins"/>
              </a:rPr>
              <a:t> files:</a:t>
            </a:r>
            <a:r>
              <a:rPr lang="en" sz="1500">
                <a:latin typeface="Poppins"/>
                <a:ea typeface="Poppins"/>
                <a:cs typeface="Poppins"/>
                <a:sym typeface="Poppins"/>
              </a:rPr>
              <a:t> </a:t>
            </a:r>
            <a:endParaRPr sz="1500">
              <a:latin typeface="Poppins"/>
              <a:ea typeface="Poppins"/>
              <a:cs typeface="Poppins"/>
              <a:sym typeface="Poppins"/>
            </a:endParaRPr>
          </a:p>
          <a:p>
            <a:pPr indent="-323850" lvl="0" marL="457200" rtl="0" algn="l">
              <a:lnSpc>
                <a:spcPct val="80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Navigate</a:t>
            </a:r>
            <a:r>
              <a:rPr lang="en" sz="1500">
                <a:latin typeface="Poppins"/>
                <a:ea typeface="Poppins"/>
                <a:cs typeface="Poppins"/>
                <a:sym typeface="Poppins"/>
              </a:rPr>
              <a:t> to your project </a:t>
            </a:r>
            <a:r>
              <a:rPr b="1" lang="en" sz="1500">
                <a:latin typeface="Poppins"/>
                <a:ea typeface="Poppins"/>
                <a:cs typeface="Poppins"/>
                <a:sym typeface="Poppins"/>
              </a:rPr>
              <a:t>folder</a:t>
            </a:r>
            <a:endParaRPr b="1" sz="1500">
              <a:latin typeface="Poppins"/>
              <a:ea typeface="Poppins"/>
              <a:cs typeface="Poppins"/>
              <a:sym typeface="Poppins"/>
            </a:endParaRPr>
          </a:p>
          <a:p>
            <a:pPr indent="-323850" lvl="0" marL="457200" rtl="0" algn="l">
              <a:lnSpc>
                <a:spcPct val="80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Activate</a:t>
            </a:r>
            <a:r>
              <a:rPr lang="en" sz="1500">
                <a:latin typeface="Poppins"/>
                <a:ea typeface="Poppins"/>
                <a:cs typeface="Poppins"/>
                <a:sym typeface="Poppins"/>
              </a:rPr>
              <a:t> the correct </a:t>
            </a:r>
            <a:r>
              <a:rPr b="1" lang="en" sz="1500">
                <a:latin typeface="Poppins"/>
                <a:ea typeface="Poppins"/>
                <a:cs typeface="Poppins"/>
                <a:sym typeface="Poppins"/>
              </a:rPr>
              <a:t>environment</a:t>
            </a:r>
            <a:endParaRPr b="1" sz="1500">
              <a:latin typeface="Poppins"/>
              <a:ea typeface="Poppins"/>
              <a:cs typeface="Poppins"/>
              <a:sym typeface="Poppins"/>
            </a:endParaRPr>
          </a:p>
          <a:p>
            <a:pPr indent="-323850" lvl="0" marL="457200" rtl="0" algn="l">
              <a:lnSpc>
                <a:spcPct val="80000"/>
              </a:lnSpc>
              <a:spcBef>
                <a:spcPts val="1200"/>
              </a:spcBef>
              <a:spcAft>
                <a:spcPts val="0"/>
              </a:spcAft>
              <a:buClr>
                <a:srgbClr val="000000"/>
              </a:buClr>
              <a:buSzPts val="1500"/>
              <a:buFont typeface="Poppins"/>
              <a:buChar char="●"/>
            </a:pPr>
            <a:r>
              <a:rPr b="1" lang="en" sz="1500">
                <a:latin typeface="Poppins"/>
                <a:ea typeface="Poppins"/>
                <a:cs typeface="Poppins"/>
                <a:sym typeface="Poppins"/>
              </a:rPr>
              <a:t>Compile</a:t>
            </a:r>
            <a:r>
              <a:rPr i="1" lang="en" sz="1500">
                <a:latin typeface="Poppins"/>
                <a:ea typeface="Poppins"/>
                <a:cs typeface="Poppins"/>
                <a:sym typeface="Poppins"/>
              </a:rPr>
              <a:t> requirements-dev.in </a:t>
            </a:r>
            <a:r>
              <a:rPr lang="en" sz="1500">
                <a:latin typeface="Poppins"/>
                <a:ea typeface="Poppins"/>
                <a:cs typeface="Poppins"/>
                <a:sym typeface="Poppins"/>
              </a:rPr>
              <a:t>and </a:t>
            </a:r>
            <a:r>
              <a:rPr i="1" lang="en" sz="1500">
                <a:latin typeface="Poppins"/>
                <a:ea typeface="Poppins"/>
                <a:cs typeface="Poppins"/>
                <a:sym typeface="Poppins"/>
              </a:rPr>
              <a:t>requirements.in </a:t>
            </a:r>
            <a:r>
              <a:rPr lang="en" sz="1500">
                <a:latin typeface="Poppins"/>
                <a:ea typeface="Poppins"/>
                <a:cs typeface="Poppins"/>
                <a:sym typeface="Poppins"/>
              </a:rPr>
              <a:t>:</a:t>
            </a:r>
            <a:endParaRPr sz="1500">
              <a:latin typeface="Poppins"/>
              <a:ea typeface="Poppins"/>
              <a:cs typeface="Poppins"/>
              <a:sym typeface="Poppins"/>
            </a:endParaRPr>
          </a:p>
          <a:p>
            <a:pPr indent="0" lvl="0" marL="914400" rtl="0" algn="l">
              <a:lnSpc>
                <a:spcPct val="80000"/>
              </a:lnSpc>
              <a:spcBef>
                <a:spcPts val="1200"/>
              </a:spcBef>
              <a:spcAft>
                <a:spcPts val="0"/>
              </a:spcAft>
              <a:buNone/>
            </a:pPr>
            <a:r>
              <a:rPr lang="en" sz="1500">
                <a:latin typeface="Courier New"/>
                <a:ea typeface="Courier New"/>
                <a:cs typeface="Courier New"/>
                <a:sym typeface="Courier New"/>
              </a:rPr>
              <a:t>python -m piptools compile requirements-dev.in</a:t>
            </a:r>
            <a:endParaRPr sz="1500">
              <a:latin typeface="Courier New"/>
              <a:ea typeface="Courier New"/>
              <a:cs typeface="Courier New"/>
              <a:sym typeface="Courier New"/>
            </a:endParaRPr>
          </a:p>
          <a:p>
            <a:pPr indent="0" lvl="0" marL="914400" rtl="0" algn="l">
              <a:lnSpc>
                <a:spcPct val="80000"/>
              </a:lnSpc>
              <a:spcBef>
                <a:spcPts val="1200"/>
              </a:spcBef>
              <a:spcAft>
                <a:spcPts val="0"/>
              </a:spcAft>
              <a:buNone/>
            </a:pPr>
            <a:r>
              <a:rPr lang="en" sz="1500">
                <a:latin typeface="Courier New"/>
                <a:ea typeface="Courier New"/>
                <a:cs typeface="Courier New"/>
                <a:sym typeface="Courier New"/>
              </a:rPr>
              <a:t>python -m piptools compile requirements.in</a:t>
            </a:r>
            <a:endParaRPr sz="1500">
              <a:latin typeface="Courier New"/>
              <a:ea typeface="Courier New"/>
              <a:cs typeface="Courier New"/>
              <a:sym typeface="Courier New"/>
            </a:endParaRPr>
          </a:p>
          <a:p>
            <a:pPr indent="-323850" lvl="0" marL="457200" rtl="0" algn="l">
              <a:lnSpc>
                <a:spcPct val="80000"/>
              </a:lnSpc>
              <a:spcBef>
                <a:spcPts val="1200"/>
              </a:spcBef>
              <a:spcAft>
                <a:spcPts val="0"/>
              </a:spcAft>
              <a:buSzPts val="1500"/>
              <a:buFont typeface="Poppins"/>
              <a:buChar char="●"/>
            </a:pPr>
            <a:r>
              <a:rPr lang="en" sz="1500">
                <a:latin typeface="Poppins"/>
                <a:ea typeface="Poppins"/>
                <a:cs typeface="Poppins"/>
                <a:sym typeface="Poppins"/>
              </a:rPr>
              <a:t>These commands will create </a:t>
            </a:r>
            <a:r>
              <a:rPr i="1" lang="en" sz="1500">
                <a:latin typeface="Poppins"/>
                <a:ea typeface="Poppins"/>
                <a:cs typeface="Poppins"/>
                <a:sym typeface="Poppins"/>
              </a:rPr>
              <a:t>requirements.txt </a:t>
            </a:r>
            <a:r>
              <a:rPr lang="en" sz="1500">
                <a:latin typeface="Poppins"/>
                <a:ea typeface="Poppins"/>
                <a:cs typeface="Poppins"/>
                <a:sym typeface="Poppins"/>
              </a:rPr>
              <a:t>and </a:t>
            </a:r>
            <a:r>
              <a:rPr i="1" lang="en" sz="1500">
                <a:latin typeface="Poppins"/>
                <a:ea typeface="Poppins"/>
                <a:cs typeface="Poppins"/>
                <a:sym typeface="Poppins"/>
              </a:rPr>
              <a:t>requirements-dev.txt</a:t>
            </a:r>
            <a:r>
              <a:rPr lang="en" sz="1500">
                <a:latin typeface="Poppins"/>
                <a:ea typeface="Poppins"/>
                <a:cs typeface="Poppins"/>
                <a:sym typeface="Poppins"/>
              </a:rPr>
              <a:t> in your project folder. These files will include all the library versions specified in your *.in files, ensuring consistent environments for development and production.</a:t>
            </a:r>
            <a:endParaRPr sz="1500">
              <a:latin typeface="Poppins"/>
              <a:ea typeface="Poppins"/>
              <a:cs typeface="Poppins"/>
              <a:sym typeface="Poppins"/>
            </a:endParaRPr>
          </a:p>
        </p:txBody>
      </p:sp>
      <p:sp>
        <p:nvSpPr>
          <p:cNvPr id="670" name="Google Shape;670;p116"/>
          <p:cNvSpPr txBox="1"/>
          <p:nvPr>
            <p:ph idx="4294967295" type="title"/>
          </p:nvPr>
        </p:nvSpPr>
        <p:spPr>
          <a:xfrm>
            <a:off x="729450" y="427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Generate requirements using piptools</a:t>
            </a:r>
            <a:endParaRPr sz="3000">
              <a:solidFill>
                <a:srgbClr val="2DC5FA"/>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74" name="Shape 674"/>
        <p:cNvGrpSpPr/>
        <p:nvPr/>
      </p:nvGrpSpPr>
      <p:grpSpPr>
        <a:xfrm>
          <a:off x="0" y="0"/>
          <a:ext cx="0" cy="0"/>
          <a:chOff x="0" y="0"/>
          <a:chExt cx="0" cy="0"/>
        </a:xfrm>
      </p:grpSpPr>
      <p:sp>
        <p:nvSpPr>
          <p:cNvPr id="675" name="Google Shape;675;p1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Initializing a git repository</a:t>
            </a:r>
            <a:endParaRPr b="1">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118"/>
          <p:cNvSpPr txBox="1"/>
          <p:nvPr>
            <p:ph idx="4294967295" type="body"/>
          </p:nvPr>
        </p:nvSpPr>
        <p:spPr>
          <a:xfrm>
            <a:off x="602100" y="1095900"/>
            <a:ext cx="7939800" cy="3351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Move to your project folder and type:</a:t>
            </a:r>
            <a:endParaRPr sz="1500">
              <a:latin typeface="Poppins"/>
              <a:ea typeface="Poppins"/>
              <a:cs typeface="Poppins"/>
              <a:sym typeface="Poppins"/>
            </a:endParaRPr>
          </a:p>
          <a:p>
            <a:pPr indent="0" lvl="0" marL="914400" rtl="0" algn="l">
              <a:lnSpc>
                <a:spcPct val="115000"/>
              </a:lnSpc>
              <a:spcBef>
                <a:spcPts val="1200"/>
              </a:spcBef>
              <a:spcAft>
                <a:spcPts val="1000"/>
              </a:spcAft>
              <a:buNone/>
            </a:pPr>
            <a:r>
              <a:rPr lang="en" sz="1500">
                <a:latin typeface="Courier New"/>
                <a:ea typeface="Courier New"/>
                <a:cs typeface="Courier New"/>
                <a:sym typeface="Courier New"/>
              </a:rPr>
              <a:t>g</a:t>
            </a:r>
            <a:r>
              <a:rPr lang="en" sz="1500">
                <a:latin typeface="Courier New"/>
                <a:ea typeface="Courier New"/>
                <a:cs typeface="Courier New"/>
                <a:sym typeface="Courier New"/>
              </a:rPr>
              <a:t>it init</a:t>
            </a:r>
            <a:endParaRPr sz="1500">
              <a:latin typeface="Courier New"/>
              <a:ea typeface="Courier New"/>
              <a:cs typeface="Courier New"/>
              <a:sym typeface="Courier New"/>
            </a:endParaRPr>
          </a:p>
        </p:txBody>
      </p:sp>
      <p:sp>
        <p:nvSpPr>
          <p:cNvPr id="681" name="Google Shape;681;p118"/>
          <p:cNvSpPr txBox="1"/>
          <p:nvPr>
            <p:ph idx="4294967295" type="title"/>
          </p:nvPr>
        </p:nvSpPr>
        <p:spPr>
          <a:xfrm>
            <a:off x="727650" y="3606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Initializing a git repository</a:t>
            </a:r>
            <a:endParaRPr sz="3000">
              <a:solidFill>
                <a:srgbClr val="2DC5F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85" name="Shape 685"/>
        <p:cNvGrpSpPr/>
        <p:nvPr/>
      </p:nvGrpSpPr>
      <p:grpSpPr>
        <a:xfrm>
          <a:off x="0" y="0"/>
          <a:ext cx="0" cy="0"/>
          <a:chOff x="0" y="0"/>
          <a:chExt cx="0" cy="0"/>
        </a:xfrm>
      </p:grpSpPr>
      <p:sp>
        <p:nvSpPr>
          <p:cNvPr id="686" name="Google Shape;686;p1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Adding a GitHub repository</a:t>
            </a:r>
            <a:endParaRPr b="1">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p120"/>
          <p:cNvSpPr txBox="1"/>
          <p:nvPr>
            <p:ph idx="4294967295" type="body"/>
          </p:nvPr>
        </p:nvSpPr>
        <p:spPr>
          <a:xfrm>
            <a:off x="577050" y="14919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Create a new repository on GitHub</a:t>
            </a:r>
            <a:r>
              <a:rPr lang="en" sz="1400">
                <a:latin typeface="Poppins"/>
                <a:ea typeface="Poppins"/>
                <a:cs typeface="Poppins"/>
                <a:sym typeface="Poppins"/>
              </a:rPr>
              <a:t>: Go to your GitHub page and create a new repository.</a:t>
            </a:r>
            <a:endParaRPr sz="1400">
              <a:latin typeface="Poppins"/>
              <a:ea typeface="Poppins"/>
              <a:cs typeface="Poppins"/>
              <a:sym typeface="Poppins"/>
            </a:endParaRPr>
          </a:p>
          <a:p>
            <a:pPr indent="-317500" lvl="0" marL="4572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Copy the repository URL</a:t>
            </a:r>
            <a:r>
              <a:rPr lang="en" sz="1400">
                <a:latin typeface="Poppins"/>
                <a:ea typeface="Poppins"/>
                <a:cs typeface="Poppins"/>
                <a:sym typeface="Poppins"/>
              </a:rPr>
              <a:t>: Once the repository is created, copy its URL. </a:t>
            </a:r>
            <a:endParaRPr sz="1400">
              <a:latin typeface="Poppins"/>
              <a:ea typeface="Poppins"/>
              <a:cs typeface="Poppins"/>
              <a:sym typeface="Poppins"/>
            </a:endParaRPr>
          </a:p>
          <a:p>
            <a:pPr indent="-317500" lvl="0" marL="4572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Link Your Local Project to GitHub</a:t>
            </a:r>
            <a:r>
              <a:rPr lang="en" sz="1400">
                <a:latin typeface="Poppins"/>
                <a:ea typeface="Poppins"/>
                <a:cs typeface="Poppins"/>
                <a:sym typeface="Poppins"/>
              </a:rPr>
              <a:t>: Open a terminal window in your project folder and type the following command, replacing remote_url with the actual URL you copied:</a:t>
            </a:r>
            <a:endParaRPr sz="1400">
              <a:latin typeface="Poppins"/>
              <a:ea typeface="Poppins"/>
              <a:cs typeface="Poppins"/>
              <a:sym typeface="Poppins"/>
            </a:endParaRPr>
          </a:p>
          <a:p>
            <a:pPr indent="0" lvl="0" marL="914400" rtl="0" algn="l">
              <a:lnSpc>
                <a:spcPct val="115000"/>
              </a:lnSpc>
              <a:spcBef>
                <a:spcPts val="1200"/>
              </a:spcBef>
              <a:spcAft>
                <a:spcPts val="0"/>
              </a:spcAft>
              <a:buNone/>
            </a:pPr>
            <a:r>
              <a:rPr lang="en" sz="1400">
                <a:latin typeface="Courier New"/>
                <a:ea typeface="Courier New"/>
                <a:cs typeface="Courier New"/>
                <a:sym typeface="Courier New"/>
              </a:rPr>
              <a:t>git remote add origin remote_url</a:t>
            </a:r>
            <a:endParaRPr sz="1400">
              <a:latin typeface="Courier New"/>
              <a:ea typeface="Courier New"/>
              <a:cs typeface="Courier New"/>
              <a:sym typeface="Courier New"/>
            </a:endParaRPr>
          </a:p>
          <a:p>
            <a:pPr indent="0" lvl="0" marL="457200" rtl="0" algn="l">
              <a:lnSpc>
                <a:spcPct val="115000"/>
              </a:lnSpc>
              <a:spcBef>
                <a:spcPts val="1200"/>
              </a:spcBef>
              <a:spcAft>
                <a:spcPts val="1000"/>
              </a:spcAft>
              <a:buSzPts val="1300"/>
              <a:buNone/>
            </a:pPr>
            <a:r>
              <a:t/>
            </a:r>
            <a:endParaRPr sz="1400">
              <a:latin typeface="Poppins"/>
              <a:ea typeface="Poppins"/>
              <a:cs typeface="Poppins"/>
              <a:sym typeface="Poppins"/>
            </a:endParaRPr>
          </a:p>
        </p:txBody>
      </p:sp>
      <p:sp>
        <p:nvSpPr>
          <p:cNvPr id="692" name="Google Shape;692;p120"/>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Initializing a GitHub repository and linking it</a:t>
            </a:r>
            <a:endParaRPr sz="3000">
              <a:solidFill>
                <a:srgbClr val="2DC5FA"/>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696" name="Shape 696"/>
        <p:cNvGrpSpPr/>
        <p:nvPr/>
      </p:nvGrpSpPr>
      <p:grpSpPr>
        <a:xfrm>
          <a:off x="0" y="0"/>
          <a:ext cx="0" cy="0"/>
          <a:chOff x="0" y="0"/>
          <a:chExt cx="0" cy="0"/>
        </a:xfrm>
      </p:grpSpPr>
      <p:sp>
        <p:nvSpPr>
          <p:cNvPr id="697" name="Google Shape;697;p1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Git steps</a:t>
            </a:r>
            <a:endParaRPr b="1">
              <a:solidFill>
                <a:schemeClr val="lt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 name="Shape 701"/>
        <p:cNvGrpSpPr/>
        <p:nvPr/>
      </p:nvGrpSpPr>
      <p:grpSpPr>
        <a:xfrm>
          <a:off x="0" y="0"/>
          <a:ext cx="0" cy="0"/>
          <a:chOff x="0" y="0"/>
          <a:chExt cx="0" cy="0"/>
        </a:xfrm>
      </p:grpSpPr>
      <p:sp>
        <p:nvSpPr>
          <p:cNvPr id="702" name="Google Shape;702;p122"/>
          <p:cNvSpPr txBox="1"/>
          <p:nvPr>
            <p:ph idx="4294967295" type="body"/>
          </p:nvPr>
        </p:nvSpPr>
        <p:spPr>
          <a:xfrm>
            <a:off x="602100" y="1083150"/>
            <a:ext cx="8335800" cy="40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009193"/>
                </a:solidFill>
                <a:latin typeface="Poppins"/>
                <a:ea typeface="Poppins"/>
                <a:cs typeface="Poppins"/>
                <a:sym typeface="Poppins"/>
              </a:rPr>
              <a:t>At the end o</a:t>
            </a:r>
            <a:r>
              <a:rPr b="1" lang="en" sz="1200">
                <a:solidFill>
                  <a:srgbClr val="009193"/>
                </a:solidFill>
                <a:latin typeface="Poppins"/>
                <a:ea typeface="Poppins"/>
                <a:cs typeface="Poppins"/>
                <a:sym typeface="Poppins"/>
              </a:rPr>
              <a:t>f each</a:t>
            </a:r>
            <a:r>
              <a:rPr b="1" lang="en" sz="1200">
                <a:solidFill>
                  <a:srgbClr val="009193"/>
                </a:solidFill>
                <a:latin typeface="Poppins"/>
                <a:ea typeface="Poppins"/>
                <a:cs typeface="Poppins"/>
                <a:sym typeface="Poppins"/>
              </a:rPr>
              <a:t>  day:</a:t>
            </a:r>
            <a:endParaRPr b="1" sz="1200">
              <a:solidFill>
                <a:srgbClr val="009193"/>
              </a:solidFill>
              <a:latin typeface="Poppins"/>
              <a:ea typeface="Poppins"/>
              <a:cs typeface="Poppins"/>
              <a:sym typeface="Poppins"/>
            </a:endParaRPr>
          </a:p>
          <a:p>
            <a:pPr indent="-304800" lvl="0" marL="457200" rtl="0" algn="l">
              <a:lnSpc>
                <a:spcPct val="115000"/>
              </a:lnSpc>
              <a:spcBef>
                <a:spcPts val="1200"/>
              </a:spcBef>
              <a:spcAft>
                <a:spcPts val="0"/>
              </a:spcAft>
              <a:buSzPts val="1200"/>
              <a:buFont typeface="Poppins"/>
              <a:buChar char="●"/>
            </a:pPr>
            <a:r>
              <a:rPr lang="en" sz="1200">
                <a:latin typeface="Poppins"/>
                <a:ea typeface="Poppins"/>
                <a:cs typeface="Poppins"/>
                <a:sym typeface="Poppins"/>
              </a:rPr>
              <a:t>If you have files larger than 20MB in your project folder:</a:t>
            </a:r>
            <a:br>
              <a:rPr lang="en" sz="1200">
                <a:latin typeface="Poppins"/>
                <a:ea typeface="Poppins"/>
                <a:cs typeface="Poppins"/>
                <a:sym typeface="Poppins"/>
              </a:rPr>
            </a:br>
            <a:endParaRPr sz="600">
              <a:latin typeface="Poppins"/>
              <a:ea typeface="Poppins"/>
              <a:cs typeface="Poppins"/>
              <a:sym typeface="Poppins"/>
            </a:endParaRPr>
          </a:p>
          <a:p>
            <a:pPr indent="-304800" lvl="1" marL="914400" rtl="0" algn="l">
              <a:lnSpc>
                <a:spcPct val="115000"/>
              </a:lnSpc>
              <a:spcBef>
                <a:spcPts val="0"/>
              </a:spcBef>
              <a:spcAft>
                <a:spcPts val="0"/>
              </a:spcAft>
              <a:buSzPts val="1200"/>
              <a:buFont typeface="Poppins"/>
              <a:buChar char="○"/>
            </a:pPr>
            <a:r>
              <a:rPr b="1" lang="en" sz="1200">
                <a:latin typeface="Poppins"/>
                <a:ea typeface="Poppins"/>
                <a:cs typeface="Poppins"/>
                <a:sym typeface="Poppins"/>
              </a:rPr>
              <a:t>Option A: </a:t>
            </a:r>
            <a:r>
              <a:rPr b="1" lang="en" sz="1200">
                <a:latin typeface="Poppins"/>
                <a:ea typeface="Poppins"/>
                <a:cs typeface="Poppins"/>
                <a:sym typeface="Poppins"/>
              </a:rPr>
              <a:t>Handling Large Files Without Git LFS</a:t>
            </a:r>
            <a:endParaRPr b="1" sz="1200">
              <a:latin typeface="Poppins"/>
              <a:ea typeface="Poppins"/>
              <a:cs typeface="Poppins"/>
              <a:sym typeface="Poppins"/>
            </a:endParaRPr>
          </a:p>
          <a:p>
            <a:pPr indent="-304800" lvl="2" marL="1371600" rtl="0" algn="l">
              <a:lnSpc>
                <a:spcPct val="115000"/>
              </a:lnSpc>
              <a:spcBef>
                <a:spcPts val="0"/>
              </a:spcBef>
              <a:spcAft>
                <a:spcPts val="0"/>
              </a:spcAft>
              <a:buSzPts val="1200"/>
              <a:buFont typeface="Poppins"/>
              <a:buChar char="■"/>
            </a:pPr>
            <a:r>
              <a:rPr b="1" lang="en" sz="1200">
                <a:latin typeface="Poppins"/>
                <a:ea typeface="Poppins"/>
                <a:cs typeface="Poppins"/>
                <a:sym typeface="Poppins"/>
              </a:rPr>
              <a:t>Handle Tableau Workbooks</a:t>
            </a:r>
            <a:r>
              <a:rPr lang="en" sz="1200">
                <a:latin typeface="Poppins"/>
                <a:ea typeface="Poppins"/>
                <a:cs typeface="Poppins"/>
                <a:sym typeface="Poppins"/>
              </a:rPr>
              <a:t>: Instead of including large Tableau workbooks, add a Markdown file with a link to your public repository where these can be accessed.</a:t>
            </a:r>
            <a:endParaRPr sz="1200">
              <a:latin typeface="Poppins"/>
              <a:ea typeface="Poppins"/>
              <a:cs typeface="Poppins"/>
              <a:sym typeface="Poppins"/>
            </a:endParaRPr>
          </a:p>
          <a:p>
            <a:pPr indent="-304800" lvl="2" marL="1371600" rtl="0" algn="l">
              <a:lnSpc>
                <a:spcPct val="115000"/>
              </a:lnSpc>
              <a:spcBef>
                <a:spcPts val="0"/>
              </a:spcBef>
              <a:spcAft>
                <a:spcPts val="0"/>
              </a:spcAft>
              <a:buSzPts val="1200"/>
              <a:buFont typeface="Poppins"/>
              <a:buChar char="■"/>
            </a:pPr>
            <a:r>
              <a:rPr b="1" lang="en" sz="1200">
                <a:latin typeface="Poppins"/>
                <a:ea typeface="Poppins"/>
                <a:cs typeface="Poppins"/>
                <a:sym typeface="Poppins"/>
              </a:rPr>
              <a:t>Compress Large Data Files</a:t>
            </a:r>
            <a:endParaRPr b="1" sz="1200">
              <a:latin typeface="Poppins"/>
              <a:ea typeface="Poppins"/>
              <a:cs typeface="Poppins"/>
              <a:sym typeface="Poppins"/>
            </a:endParaRPr>
          </a:p>
          <a:p>
            <a:pPr indent="-304800" lvl="2" marL="1371600" rtl="0" algn="l">
              <a:lnSpc>
                <a:spcPct val="115000"/>
              </a:lnSpc>
              <a:spcBef>
                <a:spcPts val="0"/>
              </a:spcBef>
              <a:spcAft>
                <a:spcPts val="0"/>
              </a:spcAft>
              <a:buSzPts val="1200"/>
              <a:buFont typeface="Poppins"/>
              <a:buChar char="■"/>
            </a:pPr>
            <a:r>
              <a:rPr b="1" lang="en" sz="1200">
                <a:latin typeface="Poppins"/>
                <a:ea typeface="Poppins"/>
                <a:cs typeface="Poppins"/>
                <a:sym typeface="Poppins"/>
              </a:rPr>
              <a:t>Update .gitignore:</a:t>
            </a:r>
            <a:r>
              <a:rPr lang="en" sz="1200">
                <a:latin typeface="Poppins"/>
                <a:ea typeface="Poppins"/>
                <a:cs typeface="Poppins"/>
                <a:sym typeface="Poppins"/>
              </a:rPr>
              <a:t> Add a .gitignore file. Inside it, list any files or folders you do not wish to commit, such as the original large files or other non-essential items.</a:t>
            </a:r>
            <a:br>
              <a:rPr lang="en" sz="1200">
                <a:latin typeface="Poppins"/>
                <a:ea typeface="Poppins"/>
                <a:cs typeface="Poppins"/>
                <a:sym typeface="Poppins"/>
              </a:rPr>
            </a:br>
            <a:endParaRPr sz="600">
              <a:latin typeface="Poppins"/>
              <a:ea typeface="Poppins"/>
              <a:cs typeface="Poppins"/>
              <a:sym typeface="Poppins"/>
            </a:endParaRPr>
          </a:p>
          <a:p>
            <a:pPr indent="-304800" lvl="1" marL="914400" rtl="0" algn="l">
              <a:lnSpc>
                <a:spcPct val="115000"/>
              </a:lnSpc>
              <a:spcBef>
                <a:spcPts val="0"/>
              </a:spcBef>
              <a:spcAft>
                <a:spcPts val="0"/>
              </a:spcAft>
              <a:buSzPts val="1200"/>
              <a:buFont typeface="Poppins"/>
              <a:buChar char="○"/>
            </a:pPr>
            <a:r>
              <a:rPr b="1" lang="en" sz="1200">
                <a:latin typeface="Poppins"/>
                <a:ea typeface="Poppins"/>
                <a:cs typeface="Poppins"/>
                <a:sym typeface="Poppins"/>
              </a:rPr>
              <a:t>Option B: </a:t>
            </a:r>
            <a:r>
              <a:rPr b="1" lang="en" sz="1200">
                <a:latin typeface="Poppins"/>
                <a:ea typeface="Poppins"/>
                <a:cs typeface="Poppins"/>
                <a:sym typeface="Poppins"/>
              </a:rPr>
              <a:t>Using Git LFS</a:t>
            </a:r>
            <a:endParaRPr b="1" sz="1200">
              <a:latin typeface="Poppins"/>
              <a:ea typeface="Poppins"/>
              <a:cs typeface="Poppins"/>
              <a:sym typeface="Poppins"/>
            </a:endParaRPr>
          </a:p>
          <a:p>
            <a:pPr indent="-304800" lvl="2" marL="1371600" rtl="0" algn="l">
              <a:lnSpc>
                <a:spcPct val="115000"/>
              </a:lnSpc>
              <a:spcBef>
                <a:spcPts val="0"/>
              </a:spcBef>
              <a:spcAft>
                <a:spcPts val="0"/>
              </a:spcAft>
              <a:buSzPts val="1200"/>
              <a:buFont typeface="Poppins"/>
              <a:buChar char="■"/>
            </a:pPr>
            <a:r>
              <a:rPr lang="en" sz="1200">
                <a:latin typeface="Poppins"/>
                <a:ea typeface="Poppins"/>
                <a:cs typeface="Poppins"/>
                <a:sym typeface="Poppins"/>
              </a:rPr>
              <a:t>Consider using Git Large File Storage (LFS) for managing large files. Visit </a:t>
            </a:r>
            <a:r>
              <a:rPr lang="en" sz="1200" u="sng">
                <a:solidFill>
                  <a:schemeClr val="hlink"/>
                </a:solidFill>
                <a:latin typeface="Poppins"/>
                <a:ea typeface="Poppins"/>
                <a:cs typeface="Poppins"/>
                <a:sym typeface="Poppins"/>
                <a:hlinkClick r:id="rId3"/>
              </a:rPr>
              <a:t>Git LFS</a:t>
            </a:r>
            <a:r>
              <a:rPr lang="en" sz="1200">
                <a:latin typeface="Poppins"/>
                <a:ea typeface="Poppins"/>
                <a:cs typeface="Poppins"/>
                <a:sym typeface="Poppins"/>
              </a:rPr>
              <a:t> for setup and usage instructions.</a:t>
            </a:r>
            <a:br>
              <a:rPr lang="en" sz="1200">
                <a:latin typeface="Poppins"/>
                <a:ea typeface="Poppins"/>
                <a:cs typeface="Poppins"/>
                <a:sym typeface="Poppins"/>
              </a:rPr>
            </a:br>
            <a:endParaRPr sz="600">
              <a:latin typeface="Poppins"/>
              <a:ea typeface="Poppins"/>
              <a:cs typeface="Poppins"/>
              <a:sym typeface="Poppins"/>
            </a:endParaRPr>
          </a:p>
          <a:p>
            <a:pPr indent="-304800" lvl="0" marL="457200" rtl="0" algn="l">
              <a:lnSpc>
                <a:spcPct val="115000"/>
              </a:lnSpc>
              <a:spcBef>
                <a:spcPts val="0"/>
              </a:spcBef>
              <a:spcAft>
                <a:spcPts val="0"/>
              </a:spcAft>
              <a:buSzPts val="1200"/>
              <a:buFont typeface="Poppins"/>
              <a:buChar char="●"/>
            </a:pPr>
            <a:r>
              <a:rPr lang="en" sz="1200">
                <a:latin typeface="Poppins"/>
                <a:ea typeface="Poppins"/>
                <a:cs typeface="Poppins"/>
                <a:sym typeface="Poppins"/>
              </a:rPr>
              <a:t>Finalizing Your Daily Commit</a:t>
            </a:r>
            <a:endParaRPr sz="1200">
              <a:latin typeface="Poppins"/>
              <a:ea typeface="Poppins"/>
              <a:cs typeface="Poppins"/>
              <a:sym typeface="Poppins"/>
            </a:endParaRPr>
          </a:p>
          <a:p>
            <a:pPr indent="-304800" lvl="1" marL="914400" rtl="0" algn="l">
              <a:lnSpc>
                <a:spcPct val="115000"/>
              </a:lnSpc>
              <a:spcBef>
                <a:spcPts val="0"/>
              </a:spcBef>
              <a:spcAft>
                <a:spcPts val="0"/>
              </a:spcAft>
              <a:buSzPts val="1200"/>
              <a:buFont typeface="Poppins"/>
              <a:buChar char="○"/>
            </a:pPr>
            <a:r>
              <a:rPr lang="en" sz="1200">
                <a:latin typeface="Poppins"/>
                <a:ea typeface="Poppins"/>
                <a:cs typeface="Poppins"/>
                <a:sym typeface="Poppins"/>
              </a:rPr>
              <a:t>Add files to staging area</a:t>
            </a:r>
            <a:endParaRPr sz="1200">
              <a:latin typeface="Poppins"/>
              <a:ea typeface="Poppins"/>
              <a:cs typeface="Poppins"/>
              <a:sym typeface="Poppins"/>
            </a:endParaRPr>
          </a:p>
          <a:p>
            <a:pPr indent="-304800" lvl="1" marL="914400" rtl="0" algn="l">
              <a:lnSpc>
                <a:spcPct val="115000"/>
              </a:lnSpc>
              <a:spcBef>
                <a:spcPts val="0"/>
              </a:spcBef>
              <a:spcAft>
                <a:spcPts val="0"/>
              </a:spcAft>
              <a:buSzPts val="1200"/>
              <a:buFont typeface="Poppins"/>
              <a:buChar char="○"/>
            </a:pPr>
            <a:r>
              <a:rPr lang="en" sz="1200">
                <a:latin typeface="Poppins"/>
                <a:ea typeface="Poppins"/>
                <a:cs typeface="Poppins"/>
                <a:sym typeface="Poppins"/>
              </a:rPr>
              <a:t>Create a commit</a:t>
            </a:r>
            <a:endParaRPr sz="1200">
              <a:latin typeface="Poppins"/>
              <a:ea typeface="Poppins"/>
              <a:cs typeface="Poppins"/>
              <a:sym typeface="Poppins"/>
            </a:endParaRPr>
          </a:p>
          <a:p>
            <a:pPr indent="-304800" lvl="1" marL="914400" rtl="0" algn="l">
              <a:lnSpc>
                <a:spcPct val="115000"/>
              </a:lnSpc>
              <a:spcBef>
                <a:spcPts val="0"/>
              </a:spcBef>
              <a:spcAft>
                <a:spcPts val="0"/>
              </a:spcAft>
              <a:buSzPts val="1200"/>
              <a:buFont typeface="Poppins"/>
              <a:buChar char="○"/>
            </a:pPr>
            <a:r>
              <a:rPr lang="en" sz="1200">
                <a:latin typeface="Poppins"/>
                <a:ea typeface="Poppins"/>
                <a:cs typeface="Poppins"/>
                <a:sym typeface="Poppins"/>
              </a:rPr>
              <a:t>Push changes to your repository.</a:t>
            </a:r>
            <a:endParaRPr sz="1200">
              <a:latin typeface="Poppins"/>
              <a:ea typeface="Poppins"/>
              <a:cs typeface="Poppins"/>
              <a:sym typeface="Poppins"/>
            </a:endParaRPr>
          </a:p>
          <a:p>
            <a:pPr indent="0" lvl="0" marL="914400" rtl="0" algn="l">
              <a:lnSpc>
                <a:spcPct val="115000"/>
              </a:lnSpc>
              <a:spcBef>
                <a:spcPts val="1200"/>
              </a:spcBef>
              <a:spcAft>
                <a:spcPts val="1000"/>
              </a:spcAft>
              <a:buSzPts val="1300"/>
              <a:buNone/>
            </a:pPr>
            <a:r>
              <a:t/>
            </a:r>
            <a:endParaRPr sz="1200">
              <a:latin typeface="Poppins"/>
              <a:ea typeface="Poppins"/>
              <a:cs typeface="Poppins"/>
              <a:sym typeface="Poppins"/>
            </a:endParaRPr>
          </a:p>
        </p:txBody>
      </p:sp>
      <p:sp>
        <p:nvSpPr>
          <p:cNvPr id="703" name="Google Shape;703;p122"/>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Mandatory (I)</a:t>
            </a:r>
            <a:endParaRPr sz="300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551" name="Shape 551"/>
        <p:cNvGrpSpPr/>
        <p:nvPr/>
      </p:nvGrpSpPr>
      <p:grpSpPr>
        <a:xfrm>
          <a:off x="0" y="0"/>
          <a:ext cx="0" cy="0"/>
          <a:chOff x="0" y="0"/>
          <a:chExt cx="0" cy="0"/>
        </a:xfrm>
      </p:grpSpPr>
      <p:sp>
        <p:nvSpPr>
          <p:cNvPr id="552" name="Google Shape;552;p9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latin typeface="Poppins"/>
                <a:ea typeface="Poppins"/>
                <a:cs typeface="Poppins"/>
                <a:sym typeface="Poppins"/>
              </a:rPr>
              <a:t>Repository</a:t>
            </a:r>
            <a:r>
              <a:rPr b="1" lang="en">
                <a:solidFill>
                  <a:schemeClr val="lt1"/>
                </a:solidFill>
                <a:latin typeface="Poppins"/>
                <a:ea typeface="Poppins"/>
                <a:cs typeface="Poppins"/>
                <a:sym typeface="Poppins"/>
              </a:rPr>
              <a:t> structure</a:t>
            </a:r>
            <a:endParaRPr b="1">
              <a:solidFill>
                <a:schemeClr val="lt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707" name="Shape 707"/>
        <p:cNvGrpSpPr/>
        <p:nvPr/>
      </p:nvGrpSpPr>
      <p:grpSpPr>
        <a:xfrm>
          <a:off x="0" y="0"/>
          <a:ext cx="0" cy="0"/>
          <a:chOff x="0" y="0"/>
          <a:chExt cx="0" cy="0"/>
        </a:xfrm>
      </p:grpSpPr>
      <p:sp>
        <p:nvSpPr>
          <p:cNvPr id="708" name="Google Shape;708;p1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Config.yaml file</a:t>
            </a:r>
            <a:endParaRPr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2" name="Shape 712"/>
        <p:cNvGrpSpPr/>
        <p:nvPr/>
      </p:nvGrpSpPr>
      <p:grpSpPr>
        <a:xfrm>
          <a:off x="0" y="0"/>
          <a:ext cx="0" cy="0"/>
          <a:chOff x="0" y="0"/>
          <a:chExt cx="0" cy="0"/>
        </a:xfrm>
      </p:grpSpPr>
      <p:sp>
        <p:nvSpPr>
          <p:cNvPr id="713" name="Google Shape;713;p124"/>
          <p:cNvSpPr txBox="1"/>
          <p:nvPr>
            <p:ph idx="4294967295" type="body"/>
          </p:nvPr>
        </p:nvSpPr>
        <p:spPr>
          <a:xfrm>
            <a:off x="727650" y="1006975"/>
            <a:ext cx="7988100" cy="335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latin typeface="Poppins"/>
                <a:ea typeface="Poppins"/>
                <a:cs typeface="Poppins"/>
                <a:sym typeface="Poppins"/>
              </a:rPr>
              <a:t>A YAML file is a plain text </a:t>
            </a:r>
            <a:r>
              <a:rPr b="1" lang="en" sz="1200">
                <a:latin typeface="Poppins"/>
                <a:ea typeface="Poppins"/>
                <a:cs typeface="Poppins"/>
                <a:sym typeface="Poppins"/>
              </a:rPr>
              <a:t>configuration</a:t>
            </a:r>
            <a:r>
              <a:rPr lang="en" sz="1200">
                <a:latin typeface="Poppins"/>
                <a:ea typeface="Poppins"/>
                <a:cs typeface="Poppins"/>
                <a:sym typeface="Poppins"/>
              </a:rPr>
              <a:t> file, used to </a:t>
            </a:r>
            <a:r>
              <a:rPr b="1" lang="en" sz="1200">
                <a:latin typeface="Poppins"/>
                <a:ea typeface="Poppins"/>
                <a:cs typeface="Poppins"/>
                <a:sym typeface="Poppins"/>
              </a:rPr>
              <a:t>externalize</a:t>
            </a:r>
            <a:r>
              <a:rPr lang="en" sz="1200">
                <a:latin typeface="Poppins"/>
                <a:ea typeface="Poppins"/>
                <a:cs typeface="Poppins"/>
                <a:sym typeface="Poppins"/>
              </a:rPr>
              <a:t> the </a:t>
            </a:r>
            <a:r>
              <a:rPr b="1" lang="en" sz="1200">
                <a:latin typeface="Poppins"/>
                <a:ea typeface="Poppins"/>
                <a:cs typeface="Poppins"/>
                <a:sym typeface="Poppins"/>
              </a:rPr>
              <a:t>data</a:t>
            </a:r>
            <a:r>
              <a:rPr lang="en" sz="1200">
                <a:latin typeface="Poppins"/>
                <a:ea typeface="Poppins"/>
                <a:cs typeface="Poppins"/>
                <a:sym typeface="Poppins"/>
              </a:rPr>
              <a:t> and </a:t>
            </a:r>
            <a:r>
              <a:rPr b="1" lang="en" sz="1200">
                <a:latin typeface="Poppins"/>
                <a:ea typeface="Poppins"/>
                <a:cs typeface="Poppins"/>
                <a:sym typeface="Poppins"/>
              </a:rPr>
              <a:t>settings</a:t>
            </a:r>
            <a:r>
              <a:rPr lang="en" sz="1200">
                <a:latin typeface="Poppins"/>
                <a:ea typeface="Poppins"/>
                <a:cs typeface="Poppins"/>
                <a:sym typeface="Poppins"/>
              </a:rPr>
              <a:t> that your code relies upon. This prevents </a:t>
            </a:r>
            <a:r>
              <a:rPr b="1" lang="en" sz="1200">
                <a:latin typeface="Poppins"/>
                <a:ea typeface="Poppins"/>
                <a:cs typeface="Poppins"/>
                <a:sym typeface="Poppins"/>
              </a:rPr>
              <a:t>hard-coding</a:t>
            </a:r>
            <a:r>
              <a:rPr lang="en" sz="1200">
                <a:latin typeface="Poppins"/>
                <a:ea typeface="Poppins"/>
                <a:cs typeface="Poppins"/>
                <a:sym typeface="Poppins"/>
              </a:rPr>
              <a:t> values directly into the code, facilitating easier </a:t>
            </a:r>
            <a:r>
              <a:rPr b="1" lang="en" sz="1200">
                <a:latin typeface="Poppins"/>
                <a:ea typeface="Poppins"/>
                <a:cs typeface="Poppins"/>
                <a:sym typeface="Poppins"/>
              </a:rPr>
              <a:t>maintenance</a:t>
            </a:r>
            <a:r>
              <a:rPr lang="en" sz="1200">
                <a:latin typeface="Poppins"/>
                <a:ea typeface="Poppins"/>
                <a:cs typeface="Poppins"/>
                <a:sym typeface="Poppins"/>
              </a:rPr>
              <a:t> and </a:t>
            </a:r>
            <a:r>
              <a:rPr b="1" lang="en" sz="1200">
                <a:latin typeface="Poppins"/>
                <a:ea typeface="Poppins"/>
                <a:cs typeface="Poppins"/>
                <a:sym typeface="Poppins"/>
              </a:rPr>
              <a:t>scalability, </a:t>
            </a:r>
            <a:r>
              <a:rPr lang="en" sz="1200">
                <a:latin typeface="Poppins"/>
                <a:ea typeface="Poppins"/>
                <a:cs typeface="Poppins"/>
                <a:sym typeface="Poppins"/>
              </a:rPr>
              <a:t>and allowing for easy adjustments without altering the code. </a:t>
            </a:r>
            <a:endParaRPr sz="1200">
              <a:latin typeface="Poppins"/>
              <a:ea typeface="Poppins"/>
              <a:cs typeface="Poppins"/>
              <a:sym typeface="Poppins"/>
            </a:endParaRPr>
          </a:p>
          <a:p>
            <a:pPr indent="-304800" lvl="0" marL="457200" rtl="0" algn="l">
              <a:lnSpc>
                <a:spcPct val="150000"/>
              </a:lnSpc>
              <a:spcBef>
                <a:spcPts val="1200"/>
              </a:spcBef>
              <a:spcAft>
                <a:spcPts val="0"/>
              </a:spcAft>
              <a:buSzPts val="1200"/>
              <a:buFont typeface="Poppins"/>
              <a:buChar char="●"/>
            </a:pPr>
            <a:r>
              <a:rPr lang="en" sz="1200">
                <a:latin typeface="Poppins"/>
                <a:ea typeface="Poppins"/>
                <a:cs typeface="Poppins"/>
                <a:sym typeface="Poppins"/>
              </a:rPr>
              <a:t>Specifying </a:t>
            </a:r>
            <a:r>
              <a:rPr b="1" lang="en" sz="1200">
                <a:latin typeface="Poppins"/>
                <a:ea typeface="Poppins"/>
                <a:cs typeface="Poppins"/>
                <a:sym typeface="Poppins"/>
              </a:rPr>
              <a:t>paths</a:t>
            </a:r>
            <a:r>
              <a:rPr lang="en" sz="1200">
                <a:latin typeface="Poppins"/>
                <a:ea typeface="Poppins"/>
                <a:cs typeface="Poppins"/>
                <a:sym typeface="Poppins"/>
              </a:rPr>
              <a:t> for data storage, model files, transformers, scalers, and other project-related directories. Storing </a:t>
            </a:r>
            <a:r>
              <a:rPr b="1" lang="en" sz="1200">
                <a:latin typeface="Poppins"/>
                <a:ea typeface="Poppins"/>
                <a:cs typeface="Poppins"/>
                <a:sym typeface="Poppins"/>
              </a:rPr>
              <a:t>names</a:t>
            </a:r>
            <a:r>
              <a:rPr lang="en" sz="1200">
                <a:latin typeface="Poppins"/>
                <a:ea typeface="Poppins"/>
                <a:cs typeface="Poppins"/>
                <a:sym typeface="Poppins"/>
              </a:rPr>
              <a:t> of database </a:t>
            </a:r>
            <a:r>
              <a:rPr b="1" lang="en" sz="1200">
                <a:latin typeface="Poppins"/>
                <a:ea typeface="Poppins"/>
                <a:cs typeface="Poppins"/>
                <a:sym typeface="Poppins"/>
              </a:rPr>
              <a:t>tables</a:t>
            </a:r>
            <a:r>
              <a:rPr lang="en" sz="1200">
                <a:latin typeface="Poppins"/>
                <a:ea typeface="Poppins"/>
                <a:cs typeface="Poppins"/>
                <a:sym typeface="Poppins"/>
              </a:rPr>
              <a:t>, </a:t>
            </a:r>
            <a:r>
              <a:rPr b="1" lang="en" sz="1200">
                <a:latin typeface="Poppins"/>
                <a:ea typeface="Poppins"/>
                <a:cs typeface="Poppins"/>
                <a:sym typeface="Poppins"/>
              </a:rPr>
              <a:t>columns</a:t>
            </a:r>
            <a:r>
              <a:rPr lang="en" sz="1200">
                <a:latin typeface="Poppins"/>
                <a:ea typeface="Poppins"/>
                <a:cs typeface="Poppins"/>
                <a:sym typeface="Poppins"/>
              </a:rPr>
              <a:t> etc.</a:t>
            </a:r>
            <a:endParaRPr sz="1200">
              <a:latin typeface="Poppins"/>
              <a:ea typeface="Poppins"/>
              <a:cs typeface="Poppins"/>
              <a:sym typeface="Poppins"/>
            </a:endParaRPr>
          </a:p>
          <a:p>
            <a:pPr indent="-323850" lvl="0" marL="457200" rtl="0" algn="l">
              <a:lnSpc>
                <a:spcPct val="150000"/>
              </a:lnSpc>
              <a:spcBef>
                <a:spcPts val="1200"/>
              </a:spcBef>
              <a:spcAft>
                <a:spcPts val="0"/>
              </a:spcAft>
              <a:buSzPts val="1500"/>
              <a:buFont typeface="Poppins"/>
              <a:buChar char="●"/>
            </a:pPr>
            <a:r>
              <a:rPr lang="en" sz="1200">
                <a:latin typeface="Poppins"/>
                <a:ea typeface="Poppins"/>
                <a:cs typeface="Poppins"/>
                <a:sym typeface="Poppins"/>
              </a:rPr>
              <a:t>Defining </a:t>
            </a:r>
            <a:r>
              <a:rPr b="1" lang="en" sz="1200">
                <a:latin typeface="Poppins"/>
                <a:ea typeface="Poppins"/>
                <a:cs typeface="Poppins"/>
                <a:sym typeface="Poppins"/>
              </a:rPr>
              <a:t>parameters</a:t>
            </a:r>
            <a:r>
              <a:rPr lang="en" sz="1200">
                <a:latin typeface="Poppins"/>
                <a:ea typeface="Poppins"/>
                <a:cs typeface="Poppins"/>
                <a:sym typeface="Poppins"/>
              </a:rPr>
              <a:t>, </a:t>
            </a:r>
            <a:r>
              <a:rPr b="1" lang="en" sz="1200">
                <a:latin typeface="Poppins"/>
                <a:ea typeface="Poppins"/>
                <a:cs typeface="Poppins"/>
                <a:sym typeface="Poppins"/>
              </a:rPr>
              <a:t>constants</a:t>
            </a:r>
            <a:r>
              <a:rPr lang="en" sz="1200">
                <a:latin typeface="Poppins"/>
                <a:ea typeface="Poppins"/>
                <a:cs typeface="Poppins"/>
                <a:sym typeface="Poppins"/>
              </a:rPr>
              <a:t> and </a:t>
            </a:r>
            <a:r>
              <a:rPr b="1" lang="en" sz="1200">
                <a:latin typeface="Poppins"/>
                <a:ea typeface="Poppins"/>
                <a:cs typeface="Poppins"/>
                <a:sym typeface="Poppins"/>
              </a:rPr>
              <a:t>hyperparameters</a:t>
            </a:r>
            <a:r>
              <a:rPr lang="en" sz="1200">
                <a:latin typeface="Poppins"/>
                <a:ea typeface="Poppins"/>
                <a:cs typeface="Poppins"/>
                <a:sym typeface="Poppins"/>
              </a:rPr>
              <a:t> for machine learning models.</a:t>
            </a:r>
            <a:endParaRPr sz="1200">
              <a:latin typeface="Poppins"/>
              <a:ea typeface="Poppins"/>
              <a:cs typeface="Poppins"/>
              <a:sym typeface="Poppins"/>
            </a:endParaRPr>
          </a:p>
          <a:p>
            <a:pPr indent="-304800" lvl="0" marL="457200" rtl="0" algn="l">
              <a:lnSpc>
                <a:spcPct val="150000"/>
              </a:lnSpc>
              <a:spcBef>
                <a:spcPts val="1200"/>
              </a:spcBef>
              <a:spcAft>
                <a:spcPts val="0"/>
              </a:spcAft>
              <a:buSzPts val="1200"/>
              <a:buFont typeface="Poppins"/>
              <a:buChar char="●"/>
            </a:pPr>
            <a:r>
              <a:rPr lang="en" sz="1200">
                <a:latin typeface="Poppins"/>
                <a:ea typeface="Poppins"/>
                <a:cs typeface="Poppins"/>
                <a:sym typeface="Poppins"/>
              </a:rPr>
              <a:t>Managing </a:t>
            </a:r>
            <a:r>
              <a:rPr b="1" lang="en" sz="1200">
                <a:latin typeface="Poppins"/>
                <a:ea typeface="Poppins"/>
                <a:cs typeface="Poppins"/>
                <a:sym typeface="Poppins"/>
              </a:rPr>
              <a:t>settings</a:t>
            </a:r>
            <a:r>
              <a:rPr lang="en" sz="1200">
                <a:latin typeface="Poppins"/>
                <a:ea typeface="Poppins"/>
                <a:cs typeface="Poppins"/>
                <a:sym typeface="Poppins"/>
              </a:rPr>
              <a:t> for various environments (development, testing, production).</a:t>
            </a:r>
            <a:endParaRPr sz="1200">
              <a:latin typeface="Poppins"/>
              <a:ea typeface="Poppins"/>
              <a:cs typeface="Poppins"/>
              <a:sym typeface="Poppins"/>
            </a:endParaRPr>
          </a:p>
          <a:p>
            <a:pPr indent="0" lvl="0" marL="0" rtl="0" algn="l">
              <a:lnSpc>
                <a:spcPct val="150000"/>
              </a:lnSpc>
              <a:spcBef>
                <a:spcPts val="1200"/>
              </a:spcBef>
              <a:spcAft>
                <a:spcPts val="0"/>
              </a:spcAft>
              <a:buNone/>
            </a:pPr>
            <a:r>
              <a:rPr lang="en" sz="1200">
                <a:latin typeface="Poppins"/>
                <a:ea typeface="Poppins"/>
                <a:cs typeface="Poppins"/>
                <a:sym typeface="Poppins"/>
              </a:rPr>
              <a:t>YAML files are structured hierarchically. </a:t>
            </a:r>
            <a:r>
              <a:rPr lang="en" sz="1200">
                <a:latin typeface="Poppins"/>
                <a:ea typeface="Poppins"/>
                <a:cs typeface="Poppins"/>
                <a:sym typeface="Poppins"/>
              </a:rPr>
              <a:t>In the following structure, 'Section' represents a category, and under each section, you list the relevant parameters and their values.</a:t>
            </a:r>
            <a:endParaRPr sz="1200">
              <a:latin typeface="Poppins"/>
              <a:ea typeface="Poppins"/>
              <a:cs typeface="Poppins"/>
              <a:sym typeface="Poppins"/>
            </a:endParaRPr>
          </a:p>
          <a:p>
            <a:pPr indent="457200" lvl="0" marL="0" rtl="0" algn="l">
              <a:lnSpc>
                <a:spcPct val="150000"/>
              </a:lnSpc>
              <a:spcBef>
                <a:spcPts val="1200"/>
              </a:spcBef>
              <a:spcAft>
                <a:spcPts val="0"/>
              </a:spcAft>
              <a:buNone/>
            </a:pPr>
            <a:r>
              <a:rPr lang="en" sz="1500">
                <a:solidFill>
                  <a:schemeClr val="dk1"/>
                </a:solidFill>
                <a:latin typeface="Courier New"/>
                <a:ea typeface="Courier New"/>
                <a:cs typeface="Courier New"/>
                <a:sym typeface="Courier New"/>
              </a:rPr>
              <a:t>Section:</a:t>
            </a:r>
            <a:br>
              <a:rPr lang="en" sz="1500">
                <a:solidFill>
                  <a:schemeClr val="dk1"/>
                </a:solidFill>
                <a:latin typeface="Courier New"/>
                <a:ea typeface="Courier New"/>
                <a:cs typeface="Courier New"/>
                <a:sym typeface="Courier New"/>
              </a:rPr>
            </a:br>
            <a:r>
              <a:rPr lang="en" sz="1500">
                <a:solidFill>
                  <a:schemeClr val="dk1"/>
                </a:solidFill>
                <a:latin typeface="Courier New"/>
                <a:ea typeface="Courier New"/>
                <a:cs typeface="Courier New"/>
                <a:sym typeface="Courier New"/>
              </a:rPr>
              <a:t>		Parameter: value</a:t>
            </a:r>
            <a:endParaRPr sz="1500">
              <a:solidFill>
                <a:schemeClr val="dk1"/>
              </a:solidFill>
              <a:latin typeface="Courier New"/>
              <a:ea typeface="Courier New"/>
              <a:cs typeface="Courier New"/>
              <a:sym typeface="Courier New"/>
            </a:endParaRPr>
          </a:p>
          <a:p>
            <a:pPr indent="0" lvl="0" marL="0" rtl="0" algn="l">
              <a:lnSpc>
                <a:spcPct val="175000"/>
              </a:lnSpc>
              <a:spcBef>
                <a:spcPts val="1500"/>
              </a:spcBef>
              <a:spcAft>
                <a:spcPts val="0"/>
              </a:spcAft>
              <a:buNone/>
            </a:pPr>
            <a:r>
              <a:t/>
            </a:r>
            <a:endParaRPr sz="1500">
              <a:solidFill>
                <a:srgbClr val="000000"/>
              </a:solidFill>
              <a:latin typeface="Poppins"/>
              <a:ea typeface="Poppins"/>
              <a:cs typeface="Poppins"/>
              <a:sym typeface="Poppins"/>
            </a:endParaRPr>
          </a:p>
          <a:p>
            <a:pPr indent="0" lvl="0" marL="0" rtl="0" algn="l">
              <a:lnSpc>
                <a:spcPct val="175000"/>
              </a:lnSpc>
              <a:spcBef>
                <a:spcPts val="0"/>
              </a:spcBef>
              <a:spcAft>
                <a:spcPts val="0"/>
              </a:spcAft>
              <a:buNone/>
            </a:pPr>
            <a:r>
              <a:t/>
            </a:r>
            <a:endParaRPr sz="1050">
              <a:solidFill>
                <a:srgbClr val="000000"/>
              </a:solidFill>
              <a:latin typeface="Roboto"/>
              <a:ea typeface="Roboto"/>
              <a:cs typeface="Roboto"/>
              <a:sym typeface="Roboto"/>
            </a:endParaRPr>
          </a:p>
          <a:p>
            <a:pPr indent="0" lvl="0" marL="914400" rtl="0" algn="l">
              <a:lnSpc>
                <a:spcPct val="150000"/>
              </a:lnSpc>
              <a:spcBef>
                <a:spcPts val="1200"/>
              </a:spcBef>
              <a:spcAft>
                <a:spcPts val="0"/>
              </a:spcAft>
              <a:buNone/>
            </a:pPr>
            <a:r>
              <a:t/>
            </a:r>
            <a:endParaRPr sz="1500">
              <a:solidFill>
                <a:schemeClr val="dk1"/>
              </a:solidFill>
              <a:latin typeface="Courier New"/>
              <a:ea typeface="Courier New"/>
              <a:cs typeface="Courier New"/>
              <a:sym typeface="Courier New"/>
            </a:endParaRPr>
          </a:p>
          <a:p>
            <a:pPr indent="0" lvl="0" marL="0" rtl="0" algn="l">
              <a:lnSpc>
                <a:spcPct val="150000"/>
              </a:lnSpc>
              <a:spcBef>
                <a:spcPts val="1200"/>
              </a:spcBef>
              <a:spcAft>
                <a:spcPts val="0"/>
              </a:spcAft>
              <a:buSzPts val="1300"/>
              <a:buNone/>
            </a:pPr>
            <a:r>
              <a:t/>
            </a:r>
            <a:endParaRPr sz="1500">
              <a:latin typeface="Poppins"/>
              <a:ea typeface="Poppins"/>
              <a:cs typeface="Poppins"/>
              <a:sym typeface="Poppins"/>
            </a:endParaRPr>
          </a:p>
          <a:p>
            <a:pPr indent="0" lvl="0" marL="1371600" rtl="0" algn="l">
              <a:lnSpc>
                <a:spcPct val="150000"/>
              </a:lnSpc>
              <a:spcBef>
                <a:spcPts val="1200"/>
              </a:spcBef>
              <a:spcAft>
                <a:spcPts val="1000"/>
              </a:spcAft>
              <a:buSzPts val="1300"/>
              <a:buNone/>
            </a:pPr>
            <a:r>
              <a:t/>
            </a:r>
            <a:endParaRPr sz="1500">
              <a:latin typeface="Poppins"/>
              <a:ea typeface="Poppins"/>
              <a:cs typeface="Poppins"/>
              <a:sym typeface="Poppins"/>
            </a:endParaRPr>
          </a:p>
        </p:txBody>
      </p:sp>
      <p:sp>
        <p:nvSpPr>
          <p:cNvPr id="714" name="Google Shape;714;p124"/>
          <p:cNvSpPr txBox="1"/>
          <p:nvPr>
            <p:ph idx="4294967295" type="title"/>
          </p:nvPr>
        </p:nvSpPr>
        <p:spPr>
          <a:xfrm>
            <a:off x="727650" y="3468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YAML</a:t>
            </a:r>
            <a:r>
              <a:rPr lang="en" sz="3000">
                <a:solidFill>
                  <a:srgbClr val="2DC5FA"/>
                </a:solidFill>
                <a:latin typeface="Poppins"/>
                <a:ea typeface="Poppins"/>
                <a:cs typeface="Poppins"/>
                <a:sym typeface="Poppins"/>
              </a:rPr>
              <a:t> file</a:t>
            </a:r>
            <a:endParaRPr sz="3000">
              <a:solidFill>
                <a:srgbClr val="2DC5FA"/>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 name="Shape 718"/>
        <p:cNvGrpSpPr/>
        <p:nvPr/>
      </p:nvGrpSpPr>
      <p:grpSpPr>
        <a:xfrm>
          <a:off x="0" y="0"/>
          <a:ext cx="0" cy="0"/>
          <a:chOff x="0" y="0"/>
          <a:chExt cx="0" cy="0"/>
        </a:xfrm>
      </p:grpSpPr>
      <p:sp>
        <p:nvSpPr>
          <p:cNvPr id="719" name="Google Shape;719;p125"/>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Example Yaml file</a:t>
            </a:r>
            <a:endParaRPr sz="3000">
              <a:solidFill>
                <a:srgbClr val="2DC5FA"/>
              </a:solidFill>
              <a:latin typeface="Poppins"/>
              <a:ea typeface="Poppins"/>
              <a:cs typeface="Poppins"/>
              <a:sym typeface="Poppins"/>
            </a:endParaRPr>
          </a:p>
        </p:txBody>
      </p:sp>
      <p:pic>
        <p:nvPicPr>
          <p:cNvPr id="720" name="Google Shape;720;p125"/>
          <p:cNvPicPr preferRelativeResize="0"/>
          <p:nvPr/>
        </p:nvPicPr>
        <p:blipFill rotWithShape="1">
          <a:blip r:embed="rId3">
            <a:alphaModFix/>
          </a:blip>
          <a:srcRect b="0" l="0" r="0" t="0"/>
          <a:stretch/>
        </p:blipFill>
        <p:spPr>
          <a:xfrm>
            <a:off x="1667500" y="1216500"/>
            <a:ext cx="5808999" cy="375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4" name="Shape 724"/>
        <p:cNvGrpSpPr/>
        <p:nvPr/>
      </p:nvGrpSpPr>
      <p:grpSpPr>
        <a:xfrm>
          <a:off x="0" y="0"/>
          <a:ext cx="0" cy="0"/>
          <a:chOff x="0" y="0"/>
          <a:chExt cx="0" cy="0"/>
        </a:xfrm>
      </p:grpSpPr>
      <p:sp>
        <p:nvSpPr>
          <p:cNvPr id="725" name="Google Shape;725;p126"/>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Reading a Yaml file in Python</a:t>
            </a:r>
            <a:endParaRPr sz="3000">
              <a:solidFill>
                <a:srgbClr val="2DC5FA"/>
              </a:solidFill>
              <a:latin typeface="Poppins"/>
              <a:ea typeface="Poppins"/>
              <a:cs typeface="Poppins"/>
              <a:sym typeface="Poppins"/>
            </a:endParaRPr>
          </a:p>
        </p:txBody>
      </p:sp>
      <p:pic>
        <p:nvPicPr>
          <p:cNvPr id="726" name="Google Shape;726;p126"/>
          <p:cNvPicPr preferRelativeResize="0"/>
          <p:nvPr/>
        </p:nvPicPr>
        <p:blipFill rotWithShape="1">
          <a:blip r:embed="rId3">
            <a:alphaModFix/>
          </a:blip>
          <a:srcRect b="0" l="0" r="0" t="0"/>
          <a:stretch/>
        </p:blipFill>
        <p:spPr>
          <a:xfrm>
            <a:off x="914400" y="1235550"/>
            <a:ext cx="7696200" cy="339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p127"/>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SzPts val="1600"/>
              <a:buChar char="●"/>
            </a:pPr>
            <a:r>
              <a:rPr lang="en" sz="1600">
                <a:solidFill>
                  <a:schemeClr val="dk1"/>
                </a:solidFill>
              </a:rPr>
              <a:t>To read a yaml file we need the library “yaml”.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rgbClr val="6AA84F"/>
                </a:solidFill>
              </a:rPr>
              <a:t>import</a:t>
            </a:r>
            <a:r>
              <a:rPr lang="en" sz="1600">
                <a:solidFill>
                  <a:schemeClr val="dk1"/>
                </a:solidFill>
              </a:rPr>
              <a:t> yaml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We can  read and store all the parameters from a yaml file using:</a:t>
            </a:r>
            <a:endParaRPr sz="1600">
              <a:solidFill>
                <a:schemeClr val="dk1"/>
              </a:solidFill>
            </a:endParaRPr>
          </a:p>
          <a:p>
            <a:pPr indent="457200" lvl="0" marL="457200" rtl="0" algn="l">
              <a:lnSpc>
                <a:spcPct val="150000"/>
              </a:lnSpc>
              <a:spcBef>
                <a:spcPts val="1000"/>
              </a:spcBef>
              <a:spcAft>
                <a:spcPts val="0"/>
              </a:spcAft>
              <a:buSzPts val="1300"/>
              <a:buNone/>
            </a:pPr>
            <a:r>
              <a:rPr b="1" lang="en" sz="1600">
                <a:solidFill>
                  <a:srgbClr val="4EC9B0"/>
                </a:solidFill>
                <a:highlight>
                  <a:schemeClr val="lt1"/>
                </a:highlight>
                <a:latin typeface="Courier New"/>
                <a:ea typeface="Courier New"/>
                <a:cs typeface="Courier New"/>
                <a:sym typeface="Courier New"/>
              </a:rPr>
              <a:t>with</a:t>
            </a:r>
            <a:r>
              <a:rPr lang="en" sz="1600">
                <a:solidFill>
                  <a:schemeClr val="dk1"/>
                </a:solidFill>
                <a:highlight>
                  <a:schemeClr val="lt1"/>
                </a:highlight>
                <a:latin typeface="Courier New"/>
                <a:ea typeface="Courier New"/>
                <a:cs typeface="Courier New"/>
                <a:sym typeface="Courier New"/>
              </a:rPr>
              <a:t> open(“path_to/parameters.yaml”) </a:t>
            </a:r>
            <a:r>
              <a:rPr b="1" lang="en" sz="1600">
                <a:solidFill>
                  <a:srgbClr val="4EC9B0"/>
                </a:solidFill>
                <a:highlight>
                  <a:schemeClr val="lt1"/>
                </a:highlight>
                <a:latin typeface="Courier New"/>
                <a:ea typeface="Courier New"/>
                <a:cs typeface="Courier New"/>
                <a:sym typeface="Courier New"/>
              </a:rPr>
              <a:t>as</a:t>
            </a:r>
            <a:r>
              <a:rPr lang="en" sz="1600">
                <a:solidFill>
                  <a:schemeClr val="dk1"/>
                </a:solidFill>
                <a:highlight>
                  <a:schemeClr val="lt1"/>
                </a:highlight>
                <a:latin typeface="Courier New"/>
                <a:ea typeface="Courier New"/>
                <a:cs typeface="Courier New"/>
                <a:sym typeface="Courier New"/>
              </a:rPr>
              <a:t> conf_file:</a:t>
            </a:r>
            <a:endParaRPr sz="16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SzPts val="1300"/>
              <a:buNone/>
            </a:pPr>
            <a:r>
              <a:rPr lang="en" sz="1600">
                <a:solidFill>
                  <a:schemeClr val="dk1"/>
                </a:solidFill>
                <a:highlight>
                  <a:schemeClr val="lt1"/>
                </a:highlight>
                <a:latin typeface="Courier New"/>
                <a:ea typeface="Courier New"/>
                <a:cs typeface="Courier New"/>
                <a:sym typeface="Courier New"/>
              </a:rPr>
              <a:t>       		config = </a:t>
            </a:r>
            <a:r>
              <a:rPr b="1" lang="en" sz="1600">
                <a:solidFill>
                  <a:srgbClr val="4EC9B0"/>
                </a:solidFill>
                <a:highlight>
                  <a:schemeClr val="lt1"/>
                </a:highlight>
                <a:latin typeface="Courier New"/>
                <a:ea typeface="Courier New"/>
                <a:cs typeface="Courier New"/>
                <a:sym typeface="Courier New"/>
              </a:rPr>
              <a:t>yaml</a:t>
            </a:r>
            <a:r>
              <a:rPr lang="en" sz="1600">
                <a:solidFill>
                  <a:schemeClr val="dk1"/>
                </a:solidFill>
                <a:highlight>
                  <a:schemeClr val="lt1"/>
                </a:highlight>
                <a:latin typeface="Courier New"/>
                <a:ea typeface="Courier New"/>
                <a:cs typeface="Courier New"/>
                <a:sym typeface="Courier New"/>
              </a:rPr>
              <a:t>.safe_load(conf_file)</a:t>
            </a:r>
            <a:endParaRPr sz="1600">
              <a:solidFill>
                <a:schemeClr val="dk1"/>
              </a:solidFill>
              <a:highlight>
                <a:schemeClr val="lt1"/>
              </a:highlight>
              <a:latin typeface="Courier New"/>
              <a:ea typeface="Courier New"/>
              <a:cs typeface="Courier New"/>
              <a:sym typeface="Courier New"/>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highlight>
                  <a:schemeClr val="lt1"/>
                </a:highlight>
              </a:rPr>
              <a:t>“config” variable  is a “nested” dictionary:</a:t>
            </a:r>
            <a:endParaRPr sz="1600">
              <a:solidFill>
                <a:schemeClr val="dk1"/>
              </a:solidFill>
              <a:highlight>
                <a:schemeClr val="lt1"/>
              </a:highlight>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highlight>
                  <a:schemeClr val="lt1"/>
                </a:highlight>
              </a:rPr>
              <a:t>config[‘train’][‘neighbours’]....</a:t>
            </a:r>
            <a:endParaRPr sz="1600">
              <a:solidFill>
                <a:schemeClr val="dk1"/>
              </a:solidFill>
              <a:highlight>
                <a:schemeClr val="lt1"/>
              </a:highlight>
            </a:endParaRPr>
          </a:p>
          <a:p>
            <a:pPr indent="0" lvl="0" marL="0" rtl="0" algn="l">
              <a:lnSpc>
                <a:spcPct val="150000"/>
              </a:lnSpc>
              <a:spcBef>
                <a:spcPts val="0"/>
              </a:spcBef>
              <a:spcAft>
                <a:spcPts val="0"/>
              </a:spcAft>
              <a:buSzPts val="1300"/>
              <a:buNone/>
            </a:pPr>
            <a:r>
              <a:t/>
            </a:r>
            <a:endParaRPr sz="1600">
              <a:solidFill>
                <a:schemeClr val="dk1"/>
              </a:solidFill>
              <a:highlight>
                <a:schemeClr val="lt1"/>
              </a:highlight>
              <a:latin typeface="Courier New"/>
              <a:ea typeface="Courier New"/>
              <a:cs typeface="Courier New"/>
              <a:sym typeface="Courier New"/>
            </a:endParaRPr>
          </a:p>
          <a:p>
            <a:pPr indent="0" lvl="0" marL="1371600" rtl="0" algn="l">
              <a:lnSpc>
                <a:spcPct val="150000"/>
              </a:lnSpc>
              <a:spcBef>
                <a:spcPts val="1200"/>
              </a:spcBef>
              <a:spcAft>
                <a:spcPts val="0"/>
              </a:spcAft>
              <a:buSzPts val="1300"/>
              <a:buNone/>
            </a:pPr>
            <a:r>
              <a:t/>
            </a:r>
            <a:endParaRPr sz="1400">
              <a:solidFill>
                <a:schemeClr val="dk1"/>
              </a:solidFill>
            </a:endParaRPr>
          </a:p>
          <a:p>
            <a:pPr indent="0" lvl="0" marL="1371600" rtl="0" algn="l">
              <a:lnSpc>
                <a:spcPct val="150000"/>
              </a:lnSpc>
              <a:spcBef>
                <a:spcPts val="1200"/>
              </a:spcBef>
              <a:spcAft>
                <a:spcPts val="1000"/>
              </a:spcAft>
              <a:buSzPts val="1300"/>
              <a:buNone/>
            </a:pPr>
            <a:r>
              <a:t/>
            </a:r>
            <a:endParaRPr sz="1400"/>
          </a:p>
        </p:txBody>
      </p:sp>
      <p:sp>
        <p:nvSpPr>
          <p:cNvPr id="732" name="Google Shape;732;p127"/>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Reading yaml files</a:t>
            </a:r>
            <a:endParaRPr sz="3000">
              <a:solidFill>
                <a:srgbClr val="2DC5FA"/>
              </a:solidFill>
            </a:endParaRPr>
          </a:p>
        </p:txBody>
      </p:sp>
      <p:pic>
        <p:nvPicPr>
          <p:cNvPr id="733" name="Google Shape;733;p12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128"/>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SzPts val="1400"/>
              <a:buChar char="●"/>
            </a:pPr>
            <a:r>
              <a:rPr lang="en" sz="1400">
                <a:solidFill>
                  <a:schemeClr val="dk1"/>
                </a:solidFill>
              </a:rPr>
              <a:t>Is a configuration plain text file.</a:t>
            </a:r>
            <a:endParaRPr sz="1400">
              <a:solidFill>
                <a:schemeClr val="dk1"/>
              </a:solidFill>
            </a:endParaRPr>
          </a:p>
          <a:p>
            <a:pPr indent="-317500" lvl="0" marL="457200" rtl="0" algn="l">
              <a:lnSpc>
                <a:spcPct val="150000"/>
              </a:lnSpc>
              <a:spcBef>
                <a:spcPts val="0"/>
              </a:spcBef>
              <a:spcAft>
                <a:spcPts val="0"/>
              </a:spcAft>
              <a:buSzPts val="1400"/>
              <a:buChar char="●"/>
            </a:pPr>
            <a:r>
              <a:rPr lang="en" sz="1400">
                <a:solidFill>
                  <a:schemeClr val="dk1"/>
                </a:solidFill>
              </a:rPr>
              <a:t>The purpose of this file is to host all the parameters needed by your notebooks/codes, ie:</a:t>
            </a:r>
            <a:endParaRPr sz="1400">
              <a:solidFill>
                <a:schemeClr val="dk1"/>
              </a:solidFill>
            </a:endParaRPr>
          </a:p>
          <a:p>
            <a:pPr indent="-317500" lvl="1" marL="1371600" rtl="0" algn="l">
              <a:lnSpc>
                <a:spcPct val="150000"/>
              </a:lnSpc>
              <a:spcBef>
                <a:spcPts val="0"/>
              </a:spcBef>
              <a:spcAft>
                <a:spcPts val="0"/>
              </a:spcAft>
              <a:buSzPts val="1400"/>
              <a:buChar char="○"/>
            </a:pPr>
            <a:r>
              <a:rPr lang="en" sz="1400"/>
              <a:t>Folders of data, transformers, scalers, models,....etc</a:t>
            </a:r>
            <a:endParaRPr sz="1400"/>
          </a:p>
          <a:p>
            <a:pPr indent="-317500" lvl="1" marL="1371600" rtl="0" algn="l">
              <a:lnSpc>
                <a:spcPct val="150000"/>
              </a:lnSpc>
              <a:spcBef>
                <a:spcPts val="0"/>
              </a:spcBef>
              <a:spcAft>
                <a:spcPts val="0"/>
              </a:spcAft>
              <a:buSzPts val="1400"/>
              <a:buChar char="○"/>
            </a:pPr>
            <a:r>
              <a:rPr lang="en" sz="1400"/>
              <a:t>Random seed</a:t>
            </a:r>
            <a:endParaRPr sz="1400"/>
          </a:p>
          <a:p>
            <a:pPr indent="-317500" lvl="1" marL="1371600" rtl="0" algn="l">
              <a:lnSpc>
                <a:spcPct val="150000"/>
              </a:lnSpc>
              <a:spcBef>
                <a:spcPts val="0"/>
              </a:spcBef>
              <a:spcAft>
                <a:spcPts val="0"/>
              </a:spcAft>
              <a:buSzPts val="1400"/>
              <a:buChar char="○"/>
            </a:pPr>
            <a:r>
              <a:rPr lang="en" sz="1400"/>
              <a:t>Hyperparameters of each of your models</a:t>
            </a:r>
            <a:endParaRPr sz="1400"/>
          </a:p>
          <a:p>
            <a:pPr indent="-317500" lvl="0" marL="914400" rtl="0" algn="l">
              <a:lnSpc>
                <a:spcPct val="150000"/>
              </a:lnSpc>
              <a:spcBef>
                <a:spcPts val="0"/>
              </a:spcBef>
              <a:spcAft>
                <a:spcPts val="0"/>
              </a:spcAft>
              <a:buSzPts val="1400"/>
              <a:buChar char="●"/>
            </a:pPr>
            <a:r>
              <a:rPr lang="en" sz="1400"/>
              <a:t>It has a hierarchical structure</a:t>
            </a:r>
            <a:endParaRPr sz="1400"/>
          </a:p>
          <a:p>
            <a:pPr indent="-317500" lvl="1" marL="1371600" rtl="0" algn="l">
              <a:lnSpc>
                <a:spcPct val="150000"/>
              </a:lnSpc>
              <a:spcBef>
                <a:spcPts val="0"/>
              </a:spcBef>
              <a:spcAft>
                <a:spcPts val="0"/>
              </a:spcAft>
              <a:buSzPts val="1400"/>
              <a:buChar char="○"/>
            </a:pPr>
            <a:r>
              <a:rPr lang="en" sz="1400"/>
              <a:t>section:</a:t>
            </a:r>
            <a:endParaRPr sz="1400"/>
          </a:p>
          <a:p>
            <a:pPr indent="-317500" lvl="2" marL="1828800" rtl="0" algn="l">
              <a:lnSpc>
                <a:spcPct val="150000"/>
              </a:lnSpc>
              <a:spcBef>
                <a:spcPts val="0"/>
              </a:spcBef>
              <a:spcAft>
                <a:spcPts val="0"/>
              </a:spcAft>
              <a:buSzPts val="1400"/>
              <a:buChar char="■"/>
            </a:pPr>
            <a:r>
              <a:rPr lang="en" sz="1400"/>
              <a:t>Parameter: value</a:t>
            </a:r>
            <a:endParaRPr sz="1400"/>
          </a:p>
          <a:p>
            <a:pPr indent="0" lvl="0" marL="0" rtl="0" algn="l">
              <a:lnSpc>
                <a:spcPct val="150000"/>
              </a:lnSpc>
              <a:spcBef>
                <a:spcPts val="1200"/>
              </a:spcBef>
              <a:spcAft>
                <a:spcPts val="0"/>
              </a:spcAft>
              <a:buSzPts val="1300"/>
              <a:buNone/>
            </a:pPr>
            <a:r>
              <a:t/>
            </a:r>
            <a:endParaRPr sz="1400"/>
          </a:p>
          <a:p>
            <a:pPr indent="0" lvl="0" marL="1371600" rtl="0" algn="l">
              <a:lnSpc>
                <a:spcPct val="150000"/>
              </a:lnSpc>
              <a:spcBef>
                <a:spcPts val="1200"/>
              </a:spcBef>
              <a:spcAft>
                <a:spcPts val="1000"/>
              </a:spcAft>
              <a:buSzPts val="1300"/>
              <a:buNone/>
            </a:pPr>
            <a:r>
              <a:t/>
            </a:r>
            <a:endParaRPr sz="1400"/>
          </a:p>
        </p:txBody>
      </p:sp>
      <p:sp>
        <p:nvSpPr>
          <p:cNvPr id="739" name="Google Shape;739;p128"/>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Yaml file</a:t>
            </a:r>
            <a:endParaRPr sz="3000">
              <a:solidFill>
                <a:srgbClr val="2DC5FA"/>
              </a:solidFill>
            </a:endParaRPr>
          </a:p>
        </p:txBody>
      </p:sp>
      <p:pic>
        <p:nvPicPr>
          <p:cNvPr id="740" name="Google Shape;740;p12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129"/>
          <p:cNvPicPr preferRelativeResize="0"/>
          <p:nvPr/>
        </p:nvPicPr>
        <p:blipFill rotWithShape="1">
          <a:blip r:embed="rId3">
            <a:alphaModFix/>
          </a:blip>
          <a:srcRect b="0" l="0" r="0" t="0"/>
          <a:stretch/>
        </p:blipFill>
        <p:spPr>
          <a:xfrm>
            <a:off x="152400" y="152400"/>
            <a:ext cx="8602132"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30"/>
          <p:cNvPicPr preferRelativeResize="0"/>
          <p:nvPr/>
        </p:nvPicPr>
        <p:blipFill rotWithShape="1">
          <a:blip r:embed="rId3">
            <a:alphaModFix/>
          </a:blip>
          <a:srcRect b="0" l="0" r="0" t="0"/>
          <a:stretch/>
        </p:blipFill>
        <p:spPr>
          <a:xfrm>
            <a:off x="152400" y="152400"/>
            <a:ext cx="8602132" cy="4838699"/>
          </a:xfrm>
          <a:prstGeom prst="rect">
            <a:avLst/>
          </a:prstGeom>
          <a:noFill/>
          <a:ln>
            <a:noFill/>
          </a:ln>
        </p:spPr>
      </p:pic>
      <p:pic>
        <p:nvPicPr>
          <p:cNvPr id="751" name="Google Shape;751;p130"/>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5" name="Shape 755"/>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DC5FA"/>
        </a:solidFill>
      </p:bgPr>
    </p:bg>
    <p:spTree>
      <p:nvGrpSpPr>
        <p:cNvPr id="759" name="Shape 759"/>
        <p:cNvGrpSpPr/>
        <p:nvPr/>
      </p:nvGrpSpPr>
      <p:grpSpPr>
        <a:xfrm>
          <a:off x="0" y="0"/>
          <a:ext cx="0" cy="0"/>
          <a:chOff x="0" y="0"/>
          <a:chExt cx="0" cy="0"/>
        </a:xfrm>
      </p:grpSpPr>
      <p:sp>
        <p:nvSpPr>
          <p:cNvPr id="760" name="Google Shape;760;p1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Conda environments</a:t>
            </a:r>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6" name="Shape 556"/>
        <p:cNvGrpSpPr/>
        <p:nvPr/>
      </p:nvGrpSpPr>
      <p:grpSpPr>
        <a:xfrm>
          <a:off x="0" y="0"/>
          <a:ext cx="0" cy="0"/>
          <a:chOff x="0" y="0"/>
          <a:chExt cx="0" cy="0"/>
        </a:xfrm>
      </p:grpSpPr>
      <p:sp>
        <p:nvSpPr>
          <p:cNvPr id="557" name="Google Shape;557;p97"/>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Repository</a:t>
            </a:r>
            <a:r>
              <a:rPr lang="en" sz="3000">
                <a:solidFill>
                  <a:srgbClr val="2DC5FA"/>
                </a:solidFill>
                <a:latin typeface="Poppins"/>
                <a:ea typeface="Poppins"/>
                <a:cs typeface="Poppins"/>
                <a:sym typeface="Poppins"/>
              </a:rPr>
              <a:t> structure and files</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p>
        </p:txBody>
      </p:sp>
      <p:pic>
        <p:nvPicPr>
          <p:cNvPr id="558" name="Google Shape;558;p97"/>
          <p:cNvPicPr preferRelativeResize="0"/>
          <p:nvPr/>
        </p:nvPicPr>
        <p:blipFill rotWithShape="1">
          <a:blip r:embed="rId3">
            <a:alphaModFix/>
          </a:blip>
          <a:srcRect b="0" l="0" r="0" t="0"/>
          <a:stretch/>
        </p:blipFill>
        <p:spPr>
          <a:xfrm>
            <a:off x="729450" y="995450"/>
            <a:ext cx="8001175" cy="3293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64" name="Shape 764"/>
        <p:cNvGrpSpPr/>
        <p:nvPr/>
      </p:nvGrpSpPr>
      <p:grpSpPr>
        <a:xfrm>
          <a:off x="0" y="0"/>
          <a:ext cx="0" cy="0"/>
          <a:chOff x="0" y="0"/>
          <a:chExt cx="0" cy="0"/>
        </a:xfrm>
      </p:grpSpPr>
      <p:sp>
        <p:nvSpPr>
          <p:cNvPr id="765" name="Google Shape;765;p133"/>
          <p:cNvSpPr txBox="1"/>
          <p:nvPr>
            <p:ph idx="4294967295" type="body"/>
          </p:nvPr>
        </p:nvSpPr>
        <p:spPr>
          <a:xfrm>
            <a:off x="602100" y="14645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conda create --name environment_name pip python jupyter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This will create a folder for the environment called “conda-env” in your current folder. In addition,  it will install “pip”, “python” and “jupyter”  in the environment.</a:t>
            </a:r>
            <a:endParaRPr sz="1400"/>
          </a:p>
          <a:p>
            <a:pPr indent="-317500" lvl="1" marL="914400" rtl="0" algn="l">
              <a:lnSpc>
                <a:spcPct val="115000"/>
              </a:lnSpc>
              <a:spcBef>
                <a:spcPts val="1200"/>
              </a:spcBef>
              <a:spcAft>
                <a:spcPts val="0"/>
              </a:spcAft>
              <a:buSzPts val="1400"/>
              <a:buChar char="○"/>
            </a:pPr>
            <a:r>
              <a:rPr lang="en" sz="1400"/>
              <a:t>Afterwards, it’s interesting to install another library called “pip-tools” which is only available on the Python official repositories, not in conda. For this reason, we need to install it using “pip”</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pip install -U pip pip-tools</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766" name="Google Shape;766;p133"/>
          <p:cNvSpPr txBox="1"/>
          <p:nvPr>
            <p:ph idx="4294967295" type="title"/>
          </p:nvPr>
        </p:nvSpPr>
        <p:spPr>
          <a:xfrm>
            <a:off x="729450" y="296425"/>
            <a:ext cx="82353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How to create an environment using conda</a:t>
            </a:r>
            <a:endParaRPr sz="3000">
              <a:solidFill>
                <a:srgbClr val="2DC5FA"/>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70" name="Shape 770"/>
        <p:cNvGrpSpPr/>
        <p:nvPr/>
      </p:nvGrpSpPr>
      <p:grpSpPr>
        <a:xfrm>
          <a:off x="0" y="0"/>
          <a:ext cx="0" cy="0"/>
          <a:chOff x="0" y="0"/>
          <a:chExt cx="0" cy="0"/>
        </a:xfrm>
      </p:grpSpPr>
      <p:sp>
        <p:nvSpPr>
          <p:cNvPr id="771" name="Google Shape;771;p134"/>
          <p:cNvSpPr txBox="1"/>
          <p:nvPr>
            <p:ph idx="4294967295" type="body"/>
          </p:nvPr>
        </p:nvSpPr>
        <p:spPr>
          <a:xfrm>
            <a:off x="603900" y="13982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To activate a conda environment, move to the project folder and type </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conda activate  </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To deactivate a conda environment, move to the project folder and  type:</a:t>
            </a:r>
            <a:endParaRPr sz="1400"/>
          </a:p>
          <a:p>
            <a:pPr indent="-317500" lvl="1" marL="914400" rtl="0" algn="l">
              <a:lnSpc>
                <a:spcPct val="115000"/>
              </a:lnSpc>
              <a:spcBef>
                <a:spcPts val="1200"/>
              </a:spcBef>
              <a:spcAft>
                <a:spcPts val="0"/>
              </a:spcAft>
              <a:buSzPts val="1400"/>
              <a:buChar char="○"/>
            </a:pPr>
            <a:r>
              <a:rPr lang="en" sz="1400"/>
              <a:t>deactivate</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772" name="Google Shape;772;p134"/>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Activating/deactivating conda environments</a:t>
            </a:r>
            <a:endParaRPr sz="3000">
              <a:solidFill>
                <a:srgbClr val="2DC5FA"/>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76" name="Shape 776"/>
        <p:cNvGrpSpPr/>
        <p:nvPr/>
      </p:nvGrpSpPr>
      <p:grpSpPr>
        <a:xfrm>
          <a:off x="0" y="0"/>
          <a:ext cx="0" cy="0"/>
          <a:chOff x="0" y="0"/>
          <a:chExt cx="0" cy="0"/>
        </a:xfrm>
      </p:grpSpPr>
      <p:sp>
        <p:nvSpPr>
          <p:cNvPr id="777" name="Google Shape;777;p135"/>
          <p:cNvSpPr txBox="1"/>
          <p:nvPr>
            <p:ph idx="4294967295" type="body"/>
          </p:nvPr>
        </p:nvSpPr>
        <p:spPr>
          <a:xfrm>
            <a:off x="603900" y="13982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To install libraries in conda environments:</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Move to the project folder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Make sure that the environment is activated</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Type:</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conda install library_name</a:t>
            </a:r>
            <a:endParaRPr sz="1400"/>
          </a:p>
          <a:p>
            <a:pPr indent="-317500" lvl="2" marL="1371600" rtl="0" algn="l">
              <a:lnSpc>
                <a:spcPct val="115000"/>
              </a:lnSpc>
              <a:spcBef>
                <a:spcPts val="1200"/>
              </a:spcBef>
              <a:spcAft>
                <a:spcPts val="0"/>
              </a:spcAft>
              <a:buSzPts val="1400"/>
              <a:buChar char="■"/>
            </a:pPr>
            <a:r>
              <a:rPr lang="en" sz="1400"/>
              <a:t>conda install library_name=version</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778" name="Google Shape;778;p135"/>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Installing libraries in conda environments</a:t>
            </a:r>
            <a:endParaRPr sz="3000">
              <a:solidFill>
                <a:srgbClr val="2DC5FA"/>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82" name="Shape 782"/>
        <p:cNvGrpSpPr/>
        <p:nvPr/>
      </p:nvGrpSpPr>
      <p:grpSpPr>
        <a:xfrm>
          <a:off x="0" y="0"/>
          <a:ext cx="0" cy="0"/>
          <a:chOff x="0" y="0"/>
          <a:chExt cx="0" cy="0"/>
        </a:xfrm>
      </p:grpSpPr>
      <p:sp>
        <p:nvSpPr>
          <p:cNvPr id="783" name="Google Shape;783;p136"/>
          <p:cNvSpPr txBox="1"/>
          <p:nvPr>
            <p:ph idx="4294967295" type="body"/>
          </p:nvPr>
        </p:nvSpPr>
        <p:spPr>
          <a:xfrm>
            <a:off x="603900" y="8196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Conda uses yaml files to store all the information related with a given environment. </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Open the terminal</a:t>
            </a:r>
            <a:endParaRPr sz="1400"/>
          </a:p>
          <a:p>
            <a:pPr indent="-317500" lvl="0" marL="457200" rtl="0" algn="l">
              <a:lnSpc>
                <a:spcPct val="115000"/>
              </a:lnSpc>
              <a:spcBef>
                <a:spcPts val="1200"/>
              </a:spcBef>
              <a:spcAft>
                <a:spcPts val="0"/>
              </a:spcAft>
              <a:buSzPts val="1400"/>
              <a:buChar char="●"/>
            </a:pPr>
            <a:r>
              <a:rPr lang="en" sz="1400"/>
              <a:t>Activate the conda environment</a:t>
            </a:r>
            <a:endParaRPr sz="1400"/>
          </a:p>
          <a:p>
            <a:pPr indent="-317500" lvl="0" marL="457200" rtl="0" algn="l">
              <a:lnSpc>
                <a:spcPct val="115000"/>
              </a:lnSpc>
              <a:spcBef>
                <a:spcPts val="1200"/>
              </a:spcBef>
              <a:spcAft>
                <a:spcPts val="0"/>
              </a:spcAft>
              <a:buSzPts val="1400"/>
              <a:buChar char="●"/>
            </a:pPr>
            <a:r>
              <a:rPr lang="en" sz="1400"/>
              <a:t>Type:</a:t>
            </a:r>
            <a:endParaRPr sz="1400"/>
          </a:p>
          <a:p>
            <a:pPr indent="-317500" lvl="1" marL="914400" rtl="0" algn="l">
              <a:lnSpc>
                <a:spcPct val="115000"/>
              </a:lnSpc>
              <a:spcBef>
                <a:spcPts val="1200"/>
              </a:spcBef>
              <a:spcAft>
                <a:spcPts val="0"/>
              </a:spcAft>
              <a:buSzPts val="1400"/>
              <a:buChar char="○"/>
            </a:pPr>
            <a:r>
              <a:rPr lang="en" sz="1200">
                <a:solidFill>
                  <a:srgbClr val="292929"/>
                </a:solidFill>
                <a:highlight>
                  <a:srgbClr val="F2F2F2"/>
                </a:highlight>
                <a:latin typeface="Courier New"/>
                <a:ea typeface="Courier New"/>
                <a:cs typeface="Courier New"/>
                <a:sym typeface="Courier New"/>
              </a:rPr>
              <a:t>conda env export --file requirements.yml </a:t>
            </a:r>
            <a:endParaRPr sz="1400"/>
          </a:p>
        </p:txBody>
      </p:sp>
      <p:sp>
        <p:nvSpPr>
          <p:cNvPr id="784" name="Google Shape;784;p136"/>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Generate a requirements using conda</a:t>
            </a:r>
            <a:endParaRPr sz="3000">
              <a:solidFill>
                <a:srgbClr val="2DC5F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2" name="Shape 562"/>
        <p:cNvGrpSpPr/>
        <p:nvPr/>
      </p:nvGrpSpPr>
      <p:grpSpPr>
        <a:xfrm>
          <a:off x="0" y="0"/>
          <a:ext cx="0" cy="0"/>
          <a:chOff x="0" y="0"/>
          <a:chExt cx="0" cy="0"/>
        </a:xfrm>
      </p:grpSpPr>
      <p:sp>
        <p:nvSpPr>
          <p:cNvPr id="563" name="Google Shape;563;p98"/>
          <p:cNvSpPr txBox="1"/>
          <p:nvPr>
            <p:ph idx="4294967295" type="body"/>
          </p:nvPr>
        </p:nvSpPr>
        <p:spPr>
          <a:xfrm>
            <a:off x="603900" y="1046125"/>
            <a:ext cx="7939800" cy="3368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lang="en" sz="1400">
                <a:latin typeface="Poppins"/>
                <a:ea typeface="Poppins"/>
                <a:cs typeface="Poppins"/>
                <a:sym typeface="Poppins"/>
              </a:rPr>
              <a:t>Please add the following files to your repository:</a:t>
            </a:r>
            <a:endParaRPr sz="1400">
              <a:latin typeface="Poppins"/>
              <a:ea typeface="Poppins"/>
              <a:cs typeface="Poppins"/>
              <a:sym typeface="Poppins"/>
            </a:endParaRPr>
          </a:p>
          <a:p>
            <a:pPr indent="-317500" lvl="0" marL="457200" rtl="0" algn="l">
              <a:lnSpc>
                <a:spcPct val="120000"/>
              </a:lnSpc>
              <a:spcBef>
                <a:spcPts val="1200"/>
              </a:spcBef>
              <a:spcAft>
                <a:spcPts val="0"/>
              </a:spcAft>
              <a:buSzPts val="1400"/>
              <a:buFont typeface="Poppins"/>
              <a:buAutoNum type="arabicPeriod"/>
            </a:pPr>
            <a:r>
              <a:rPr b="1" lang="en" sz="1400">
                <a:latin typeface="Poppins"/>
                <a:ea typeface="Poppins"/>
                <a:cs typeface="Poppins"/>
                <a:sym typeface="Poppins"/>
              </a:rPr>
              <a:t>README.md</a:t>
            </a:r>
            <a:r>
              <a:rPr lang="en" sz="1400">
                <a:latin typeface="Poppins"/>
                <a:ea typeface="Poppins"/>
                <a:cs typeface="Poppins"/>
                <a:sym typeface="Poppins"/>
              </a:rPr>
              <a:t>: Introduce your project's purpose, summarize your findings, and outline future steps. Include a link to your data source.</a:t>
            </a:r>
            <a:endParaRPr sz="1400">
              <a:latin typeface="Poppins"/>
              <a:ea typeface="Poppins"/>
              <a:cs typeface="Poppins"/>
              <a:sym typeface="Poppins"/>
            </a:endParaRPr>
          </a:p>
          <a:p>
            <a:pPr indent="-317500" lvl="0" marL="457200" rtl="0" algn="l">
              <a:lnSpc>
                <a:spcPct val="120000"/>
              </a:lnSpc>
              <a:spcBef>
                <a:spcPts val="0"/>
              </a:spcBef>
              <a:spcAft>
                <a:spcPts val="0"/>
              </a:spcAft>
              <a:buSzPts val="1400"/>
              <a:buFont typeface="Poppins"/>
              <a:buAutoNum type="arabicPeriod"/>
            </a:pPr>
            <a:r>
              <a:rPr b="1" lang="en" sz="1400">
                <a:latin typeface="Poppins"/>
                <a:ea typeface="Poppins"/>
                <a:cs typeface="Poppins"/>
                <a:sym typeface="Poppins"/>
              </a:rPr>
              <a:t>requirements</a:t>
            </a:r>
            <a:r>
              <a:rPr lang="en" sz="1400">
                <a:latin typeface="Poppins"/>
                <a:ea typeface="Poppins"/>
                <a:cs typeface="Poppins"/>
                <a:sym typeface="Poppins"/>
              </a:rPr>
              <a:t>.</a:t>
            </a:r>
            <a:r>
              <a:rPr b="1" lang="en" sz="1400">
                <a:latin typeface="Poppins"/>
                <a:ea typeface="Poppins"/>
                <a:cs typeface="Poppins"/>
                <a:sym typeface="Poppins"/>
              </a:rPr>
              <a:t>txt</a:t>
            </a:r>
            <a:r>
              <a:rPr lang="en" sz="1400">
                <a:latin typeface="Poppins"/>
                <a:ea typeface="Poppins"/>
                <a:cs typeface="Poppins"/>
                <a:sym typeface="Poppins"/>
              </a:rPr>
              <a:t>: List all libraries and their specific versions used in your project for a production environment.</a:t>
            </a:r>
            <a:endParaRPr sz="1400">
              <a:latin typeface="Poppins"/>
              <a:ea typeface="Poppins"/>
              <a:cs typeface="Poppins"/>
              <a:sym typeface="Poppins"/>
            </a:endParaRPr>
          </a:p>
          <a:p>
            <a:pPr indent="-317500" lvl="0" marL="457200" rtl="0" algn="l">
              <a:lnSpc>
                <a:spcPct val="120000"/>
              </a:lnSpc>
              <a:spcBef>
                <a:spcPts val="0"/>
              </a:spcBef>
              <a:spcAft>
                <a:spcPts val="0"/>
              </a:spcAft>
              <a:buSzPts val="1400"/>
              <a:buFont typeface="Poppins"/>
              <a:buAutoNum type="arabicPeriod"/>
            </a:pPr>
            <a:r>
              <a:rPr b="1" lang="en" sz="1400">
                <a:latin typeface="Poppins"/>
                <a:ea typeface="Poppins"/>
                <a:cs typeface="Poppins"/>
                <a:sym typeface="Poppins"/>
              </a:rPr>
              <a:t>requirements-dev</a:t>
            </a:r>
            <a:r>
              <a:rPr lang="en" sz="1400">
                <a:latin typeface="Poppins"/>
                <a:ea typeface="Poppins"/>
                <a:cs typeface="Poppins"/>
                <a:sym typeface="Poppins"/>
              </a:rPr>
              <a:t>.</a:t>
            </a:r>
            <a:r>
              <a:rPr b="1" lang="en" sz="1400">
                <a:latin typeface="Poppins"/>
                <a:ea typeface="Poppins"/>
                <a:cs typeface="Poppins"/>
                <a:sym typeface="Poppins"/>
              </a:rPr>
              <a:t>txt</a:t>
            </a:r>
            <a:r>
              <a:rPr lang="en" sz="1400">
                <a:latin typeface="Poppins"/>
                <a:ea typeface="Poppins"/>
                <a:cs typeface="Poppins"/>
                <a:sym typeface="Poppins"/>
              </a:rPr>
              <a:t>: Detail the libraries and their versions used in your project, excluding dependencies related to Jupyter.</a:t>
            </a:r>
            <a:endParaRPr sz="1400">
              <a:latin typeface="Poppins"/>
              <a:ea typeface="Poppins"/>
              <a:cs typeface="Poppins"/>
              <a:sym typeface="Poppins"/>
            </a:endParaRPr>
          </a:p>
          <a:p>
            <a:pPr indent="-317500" lvl="0" marL="457200" rtl="0" algn="l">
              <a:lnSpc>
                <a:spcPct val="120000"/>
              </a:lnSpc>
              <a:spcBef>
                <a:spcPts val="0"/>
              </a:spcBef>
              <a:spcAft>
                <a:spcPts val="0"/>
              </a:spcAft>
              <a:buSzPts val="1400"/>
              <a:buFont typeface="Poppins"/>
              <a:buAutoNum type="arabicPeriod"/>
            </a:pPr>
            <a:r>
              <a:rPr b="1" lang="en" sz="1400">
                <a:latin typeface="Poppins"/>
                <a:ea typeface="Poppins"/>
                <a:cs typeface="Poppins"/>
                <a:sym typeface="Poppins"/>
              </a:rPr>
              <a:t>config</a:t>
            </a:r>
            <a:r>
              <a:rPr lang="en" sz="1400">
                <a:latin typeface="Poppins"/>
                <a:ea typeface="Poppins"/>
                <a:cs typeface="Poppins"/>
                <a:sym typeface="Poppins"/>
              </a:rPr>
              <a:t>.</a:t>
            </a:r>
            <a:r>
              <a:rPr b="1" lang="en" sz="1400">
                <a:latin typeface="Poppins"/>
                <a:ea typeface="Poppins"/>
                <a:cs typeface="Poppins"/>
                <a:sym typeface="Poppins"/>
              </a:rPr>
              <a:t>yaml</a:t>
            </a:r>
            <a:r>
              <a:rPr lang="en" sz="1400">
                <a:latin typeface="Poppins"/>
                <a:ea typeface="Poppins"/>
                <a:cs typeface="Poppins"/>
                <a:sym typeface="Poppins"/>
              </a:rPr>
              <a:t>: Create a YAML file to store all project settings, such as directory paths, random seeds, ML model parameters, etc.</a:t>
            </a:r>
            <a:endParaRPr sz="1400">
              <a:latin typeface="Poppins"/>
              <a:ea typeface="Poppins"/>
              <a:cs typeface="Poppins"/>
              <a:sym typeface="Poppins"/>
            </a:endParaRPr>
          </a:p>
          <a:p>
            <a:pPr indent="-317500" lvl="0" marL="457200" rtl="0" algn="l">
              <a:lnSpc>
                <a:spcPct val="120000"/>
              </a:lnSpc>
              <a:spcBef>
                <a:spcPts val="0"/>
              </a:spcBef>
              <a:spcAft>
                <a:spcPts val="0"/>
              </a:spcAft>
              <a:buSzPts val="1400"/>
              <a:buFont typeface="Poppins"/>
              <a:buAutoNum type="arabicPeriod"/>
            </a:pPr>
            <a:r>
              <a:rPr b="1" lang="en" sz="1400" u="sng">
                <a:solidFill>
                  <a:schemeClr val="hlink"/>
                </a:solidFill>
                <a:latin typeface="Poppins"/>
                <a:ea typeface="Poppins"/>
                <a:cs typeface="Poppins"/>
                <a:sym typeface="Poppins"/>
                <a:hlinkClick r:id="rId3"/>
              </a:rPr>
              <a:t>.gitignore</a:t>
            </a:r>
            <a:r>
              <a:rPr lang="en" sz="1400">
                <a:latin typeface="Poppins"/>
                <a:ea typeface="Poppins"/>
                <a:cs typeface="Poppins"/>
                <a:sym typeface="Poppins"/>
              </a:rPr>
              <a:t>: Specify the files and folders you do not want to commit to your repository.</a:t>
            </a:r>
            <a:endParaRPr sz="1400">
              <a:latin typeface="Poppins"/>
              <a:ea typeface="Poppins"/>
              <a:cs typeface="Poppins"/>
              <a:sym typeface="Poppins"/>
            </a:endParaRPr>
          </a:p>
        </p:txBody>
      </p:sp>
      <p:sp>
        <p:nvSpPr>
          <p:cNvPr id="564" name="Google Shape;564;p98"/>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Repository</a:t>
            </a:r>
            <a:r>
              <a:rPr lang="en" sz="3000">
                <a:solidFill>
                  <a:srgbClr val="2DC5FA"/>
                </a:solidFill>
                <a:latin typeface="Poppins"/>
                <a:ea typeface="Poppins"/>
                <a:cs typeface="Poppins"/>
                <a:sym typeface="Poppins"/>
              </a:rPr>
              <a:t> files</a:t>
            </a:r>
            <a:r>
              <a:rPr lang="en" sz="3000">
                <a:solidFill>
                  <a:srgbClr val="000000"/>
                </a:solidFill>
                <a:latin typeface="Poppins"/>
                <a:ea typeface="Poppins"/>
                <a:cs typeface="Poppins"/>
                <a:sym typeface="Poppins"/>
              </a:rPr>
              <a:t> </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p>
        </p:txBody>
      </p:sp>
      <p:sp>
        <p:nvSpPr>
          <p:cNvPr id="565" name="Google Shape;565;p98"/>
          <p:cNvSpPr txBox="1"/>
          <p:nvPr/>
        </p:nvSpPr>
        <p:spPr>
          <a:xfrm>
            <a:off x="729450" y="4583175"/>
            <a:ext cx="76887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200"/>
              </a:spcBef>
              <a:spcAft>
                <a:spcPts val="0"/>
              </a:spcAft>
              <a:buNone/>
            </a:pPr>
            <a:r>
              <a:rPr b="1" lang="en" sz="1500">
                <a:solidFill>
                  <a:srgbClr val="009193"/>
                </a:solidFill>
                <a:latin typeface="Poppins"/>
                <a:ea typeface="Poppins"/>
                <a:cs typeface="Poppins"/>
                <a:sym typeface="Poppins"/>
              </a:rPr>
              <a:t>Remember ‘.gitignore’ has a period before the file name</a:t>
            </a:r>
            <a:endParaRPr>
              <a:solidFill>
                <a:srgbClr val="00919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9" name="Shape 569"/>
        <p:cNvGrpSpPr/>
        <p:nvPr/>
      </p:nvGrpSpPr>
      <p:grpSpPr>
        <a:xfrm>
          <a:off x="0" y="0"/>
          <a:ext cx="0" cy="0"/>
          <a:chOff x="0" y="0"/>
          <a:chExt cx="0" cy="0"/>
        </a:xfrm>
      </p:grpSpPr>
      <p:sp>
        <p:nvSpPr>
          <p:cNvPr id="570" name="Google Shape;570;p99"/>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Poppins"/>
              <a:buChar char="●"/>
            </a:pPr>
            <a:r>
              <a:rPr lang="en" sz="1400">
                <a:latin typeface="Poppins"/>
                <a:ea typeface="Poppins"/>
                <a:cs typeface="Poppins"/>
                <a:sym typeface="Poppins"/>
              </a:rPr>
              <a:t>Please structure your repository by adding the following folders and files:</a:t>
            </a:r>
            <a:endParaRPr sz="1400">
              <a:latin typeface="Poppins"/>
              <a:ea typeface="Poppins"/>
              <a:cs typeface="Poppins"/>
              <a:sym typeface="Poppins"/>
            </a:endParaRPr>
          </a:p>
          <a:p>
            <a:pPr indent="-317500" lvl="1" marL="9144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data/</a:t>
            </a:r>
            <a:endParaRPr b="1" sz="1400">
              <a:latin typeface="Poppins"/>
              <a:ea typeface="Poppins"/>
              <a:cs typeface="Poppins"/>
              <a:sym typeface="Poppins"/>
            </a:endParaRPr>
          </a:p>
          <a:p>
            <a:pPr indent="-317500" lvl="2" marL="13716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raw/</a:t>
            </a:r>
            <a:r>
              <a:rPr lang="en" sz="1400">
                <a:latin typeface="Poppins"/>
                <a:ea typeface="Poppins"/>
                <a:cs typeface="Poppins"/>
                <a:sym typeface="Poppins"/>
              </a:rPr>
              <a:t>data.csv (original data file)</a:t>
            </a:r>
            <a:endParaRPr sz="1400">
              <a:latin typeface="Poppins"/>
              <a:ea typeface="Poppins"/>
              <a:cs typeface="Poppins"/>
              <a:sym typeface="Poppins"/>
            </a:endParaRPr>
          </a:p>
          <a:p>
            <a:pPr indent="-317500" lvl="2" marL="13716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cleaned/</a:t>
            </a:r>
            <a:r>
              <a:rPr lang="en" sz="1400">
                <a:latin typeface="Poppins"/>
                <a:ea typeface="Poppins"/>
                <a:cs typeface="Poppins"/>
                <a:sym typeface="Poppins"/>
              </a:rPr>
              <a:t>data_cleaned.csv (cleaned file)</a:t>
            </a:r>
            <a:endParaRPr sz="1400">
              <a:latin typeface="Poppins"/>
              <a:ea typeface="Poppins"/>
              <a:cs typeface="Poppins"/>
              <a:sym typeface="Poppins"/>
            </a:endParaRPr>
          </a:p>
          <a:p>
            <a:pPr indent="-317500" lvl="1" marL="914400" rtl="0" algn="l">
              <a:lnSpc>
                <a:spcPct val="115000"/>
              </a:lnSpc>
              <a:spcBef>
                <a:spcPts val="1200"/>
              </a:spcBef>
              <a:spcAft>
                <a:spcPts val="0"/>
              </a:spcAft>
              <a:buClr>
                <a:srgbClr val="000000"/>
              </a:buClr>
              <a:buSzPts val="1400"/>
              <a:buFont typeface="Poppins"/>
              <a:buChar char="○"/>
            </a:pPr>
            <a:r>
              <a:rPr b="1" lang="en" sz="1400">
                <a:latin typeface="Poppins"/>
                <a:ea typeface="Poppins"/>
                <a:cs typeface="Poppins"/>
                <a:sym typeface="Poppins"/>
              </a:rPr>
              <a:t>slides/</a:t>
            </a:r>
            <a:endParaRPr b="1" sz="1400">
              <a:latin typeface="Poppins"/>
              <a:ea typeface="Poppins"/>
              <a:cs typeface="Poppins"/>
              <a:sym typeface="Poppins"/>
            </a:endParaRPr>
          </a:p>
          <a:p>
            <a:pPr indent="-317500" lvl="2" marL="1371600" rtl="0" algn="l">
              <a:lnSpc>
                <a:spcPct val="115000"/>
              </a:lnSpc>
              <a:spcBef>
                <a:spcPts val="1200"/>
              </a:spcBef>
              <a:spcAft>
                <a:spcPts val="0"/>
              </a:spcAft>
              <a:buClr>
                <a:srgbClr val="000000"/>
              </a:buClr>
              <a:buSzPts val="1400"/>
              <a:buFont typeface="Poppins"/>
              <a:buChar char="■"/>
            </a:pPr>
            <a:r>
              <a:rPr lang="en" sz="1400">
                <a:latin typeface="Poppins"/>
                <a:ea typeface="Poppins"/>
                <a:cs typeface="Poppins"/>
                <a:sym typeface="Poppins"/>
              </a:rPr>
              <a:t>Add here any presentation files, tableau urls etc</a:t>
            </a:r>
            <a:endParaRPr sz="1400">
              <a:latin typeface="Poppins"/>
              <a:ea typeface="Poppins"/>
              <a:cs typeface="Poppins"/>
              <a:sym typeface="Poppins"/>
            </a:endParaRPr>
          </a:p>
          <a:p>
            <a:pPr indent="0" lvl="0" marL="914400" rtl="0" algn="l">
              <a:lnSpc>
                <a:spcPct val="115000"/>
              </a:lnSpc>
              <a:spcBef>
                <a:spcPts val="1200"/>
              </a:spcBef>
              <a:spcAft>
                <a:spcPts val="0"/>
              </a:spcAft>
              <a:buSzPts val="1300"/>
              <a:buNone/>
            </a:pPr>
            <a:r>
              <a:t/>
            </a:r>
            <a:endParaRPr sz="1400">
              <a:latin typeface="Poppins"/>
              <a:ea typeface="Poppins"/>
              <a:cs typeface="Poppins"/>
              <a:sym typeface="Poppins"/>
            </a:endParaRPr>
          </a:p>
          <a:p>
            <a:pPr indent="0" lvl="0" marL="914400" rtl="0" algn="l">
              <a:lnSpc>
                <a:spcPct val="115000"/>
              </a:lnSpc>
              <a:spcBef>
                <a:spcPts val="1200"/>
              </a:spcBef>
              <a:spcAft>
                <a:spcPts val="0"/>
              </a:spcAft>
              <a:buSzPts val="1300"/>
              <a:buNone/>
            </a:pPr>
            <a:r>
              <a:t/>
            </a:r>
            <a:endParaRPr sz="1400">
              <a:latin typeface="Poppins"/>
              <a:ea typeface="Poppins"/>
              <a:cs typeface="Poppins"/>
              <a:sym typeface="Poppins"/>
            </a:endParaRPr>
          </a:p>
          <a:p>
            <a:pPr indent="0" lvl="0" marL="914400" rtl="0" algn="l">
              <a:lnSpc>
                <a:spcPct val="115000"/>
              </a:lnSpc>
              <a:spcBef>
                <a:spcPts val="1200"/>
              </a:spcBef>
              <a:spcAft>
                <a:spcPts val="1000"/>
              </a:spcAft>
              <a:buSzPts val="1300"/>
              <a:buNone/>
            </a:pPr>
            <a:r>
              <a:t/>
            </a:r>
            <a:endParaRPr sz="1400">
              <a:latin typeface="Poppins"/>
              <a:ea typeface="Poppins"/>
              <a:cs typeface="Poppins"/>
              <a:sym typeface="Poppins"/>
            </a:endParaRPr>
          </a:p>
        </p:txBody>
      </p:sp>
      <p:sp>
        <p:nvSpPr>
          <p:cNvPr id="571" name="Google Shape;571;p99"/>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a:t>
            </a:r>
            <a:r>
              <a:rPr lang="en" sz="3000">
                <a:solidFill>
                  <a:srgbClr val="2DC5FA"/>
                </a:solidFill>
                <a:latin typeface="Poppins"/>
                <a:ea typeface="Poppins"/>
                <a:cs typeface="Poppins"/>
                <a:sym typeface="Poppins"/>
              </a:rPr>
              <a:t>epository</a:t>
            </a:r>
            <a:r>
              <a:rPr lang="en" sz="3000">
                <a:solidFill>
                  <a:srgbClr val="2DC5FA"/>
                </a:solidFill>
                <a:latin typeface="Poppins"/>
                <a:ea typeface="Poppins"/>
                <a:cs typeface="Poppins"/>
                <a:sym typeface="Poppins"/>
              </a:rPr>
              <a:t> folders (I)</a:t>
            </a:r>
            <a:r>
              <a:rPr lang="en" sz="3000">
                <a:solidFill>
                  <a:srgbClr val="000000"/>
                </a:solidFill>
                <a:latin typeface="Poppins"/>
                <a:ea typeface="Poppins"/>
                <a:cs typeface="Poppins"/>
                <a:sym typeface="Poppins"/>
              </a:rPr>
              <a:t> </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100"/>
          <p:cNvSpPr txBox="1"/>
          <p:nvPr>
            <p:ph idx="4294967295" type="body"/>
          </p:nvPr>
        </p:nvSpPr>
        <p:spPr>
          <a:xfrm>
            <a:off x="603900" y="969925"/>
            <a:ext cx="7939800" cy="3972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000000"/>
              </a:buClr>
              <a:buSzPts val="1300"/>
              <a:buFont typeface="Arial"/>
              <a:buChar char="●"/>
            </a:pPr>
            <a:r>
              <a:rPr b="1" lang="en">
                <a:latin typeface="Poppins"/>
                <a:ea typeface="Poppins"/>
                <a:cs typeface="Poppins"/>
                <a:sym typeface="Poppins"/>
              </a:rPr>
              <a:t>If your project involves creating a machine learning model, </a:t>
            </a:r>
            <a:r>
              <a:rPr lang="en">
                <a:latin typeface="Poppins"/>
                <a:ea typeface="Poppins"/>
                <a:cs typeface="Poppins"/>
                <a:sym typeface="Poppins"/>
              </a:rPr>
              <a:t>please add the following folders to your repository to organize different components:</a:t>
            </a:r>
            <a:endParaRPr>
              <a:latin typeface="Poppins"/>
              <a:ea typeface="Poppins"/>
              <a:cs typeface="Poppins"/>
              <a:sym typeface="Poppins"/>
            </a:endParaRPr>
          </a:p>
          <a:p>
            <a:pPr indent="-311150" lvl="1" marL="914400" rtl="0" algn="l">
              <a:lnSpc>
                <a:spcPct val="115000"/>
              </a:lnSpc>
              <a:spcBef>
                <a:spcPts val="1200"/>
              </a:spcBef>
              <a:spcAft>
                <a:spcPts val="0"/>
              </a:spcAft>
              <a:buClr>
                <a:srgbClr val="000000"/>
              </a:buClr>
              <a:buSzPts val="1300"/>
              <a:buFont typeface="Poppins"/>
              <a:buChar char="○"/>
            </a:pPr>
            <a:r>
              <a:rPr b="1" lang="en" sz="1300">
                <a:latin typeface="Poppins"/>
                <a:ea typeface="Poppins"/>
                <a:cs typeface="Poppins"/>
                <a:sym typeface="Poppins"/>
              </a:rPr>
              <a:t>transformers/</a:t>
            </a:r>
            <a:endParaRPr b="1" sz="1300">
              <a:latin typeface="Poppins"/>
              <a:ea typeface="Poppins"/>
              <a:cs typeface="Poppins"/>
              <a:sym typeface="Poppins"/>
            </a:endParaRPr>
          </a:p>
          <a:p>
            <a:pPr indent="-311150" lvl="2" marL="1371600" rtl="0" algn="l">
              <a:lnSpc>
                <a:spcPct val="115000"/>
              </a:lnSpc>
              <a:spcBef>
                <a:spcPts val="1200"/>
              </a:spcBef>
              <a:spcAft>
                <a:spcPts val="0"/>
              </a:spcAft>
              <a:buClr>
                <a:srgbClr val="000000"/>
              </a:buClr>
              <a:buSzPts val="1300"/>
              <a:buFont typeface="Poppins"/>
              <a:buChar char="■"/>
            </a:pPr>
            <a:r>
              <a:rPr lang="en" sz="1300">
                <a:latin typeface="Poppins"/>
                <a:ea typeface="Poppins"/>
                <a:cs typeface="Poppins"/>
                <a:sym typeface="Poppins"/>
              </a:rPr>
              <a:t>Use this folder to store any fitted transformers that you use in your model.</a:t>
            </a:r>
            <a:endParaRPr sz="1300">
              <a:latin typeface="Poppins"/>
              <a:ea typeface="Poppins"/>
              <a:cs typeface="Poppins"/>
              <a:sym typeface="Poppins"/>
            </a:endParaRPr>
          </a:p>
          <a:p>
            <a:pPr indent="-311150" lvl="1" marL="914400" rtl="0" algn="l">
              <a:lnSpc>
                <a:spcPct val="115000"/>
              </a:lnSpc>
              <a:spcBef>
                <a:spcPts val="1200"/>
              </a:spcBef>
              <a:spcAft>
                <a:spcPts val="0"/>
              </a:spcAft>
              <a:buClr>
                <a:srgbClr val="000000"/>
              </a:buClr>
              <a:buSzPts val="1300"/>
              <a:buFont typeface="Poppins"/>
              <a:buChar char="○"/>
            </a:pPr>
            <a:r>
              <a:rPr b="1" lang="en" sz="1300">
                <a:latin typeface="Poppins"/>
                <a:ea typeface="Poppins"/>
                <a:cs typeface="Poppins"/>
                <a:sym typeface="Poppins"/>
              </a:rPr>
              <a:t>scalers/</a:t>
            </a:r>
            <a:endParaRPr b="1" sz="1300">
              <a:latin typeface="Poppins"/>
              <a:ea typeface="Poppins"/>
              <a:cs typeface="Poppins"/>
              <a:sym typeface="Poppins"/>
            </a:endParaRPr>
          </a:p>
          <a:p>
            <a:pPr indent="-311150" lvl="2" marL="1371600" rtl="0" algn="l">
              <a:lnSpc>
                <a:spcPct val="115000"/>
              </a:lnSpc>
              <a:spcBef>
                <a:spcPts val="1200"/>
              </a:spcBef>
              <a:spcAft>
                <a:spcPts val="0"/>
              </a:spcAft>
              <a:buClr>
                <a:srgbClr val="000000"/>
              </a:buClr>
              <a:buSzPts val="1300"/>
              <a:buFont typeface="Poppins"/>
              <a:buChar char="■"/>
            </a:pPr>
            <a:r>
              <a:rPr lang="en" sz="1300">
                <a:latin typeface="Poppins"/>
                <a:ea typeface="Poppins"/>
                <a:cs typeface="Poppins"/>
                <a:sym typeface="Poppins"/>
              </a:rPr>
              <a:t>This folder should contain any scalers that are applied in your data preprocessing or model training process.</a:t>
            </a:r>
            <a:endParaRPr sz="1300">
              <a:latin typeface="Poppins"/>
              <a:ea typeface="Poppins"/>
              <a:cs typeface="Poppins"/>
              <a:sym typeface="Poppins"/>
            </a:endParaRPr>
          </a:p>
          <a:p>
            <a:pPr indent="-311150" lvl="1" marL="914400" rtl="0" algn="l">
              <a:lnSpc>
                <a:spcPct val="115000"/>
              </a:lnSpc>
              <a:spcBef>
                <a:spcPts val="1200"/>
              </a:spcBef>
              <a:spcAft>
                <a:spcPts val="0"/>
              </a:spcAft>
              <a:buClr>
                <a:srgbClr val="000000"/>
              </a:buClr>
              <a:buSzPts val="1300"/>
              <a:buFont typeface="Poppins"/>
              <a:buChar char="○"/>
            </a:pPr>
            <a:r>
              <a:rPr b="1" lang="en" sz="1300">
                <a:latin typeface="Poppins"/>
                <a:ea typeface="Poppins"/>
                <a:cs typeface="Poppins"/>
                <a:sym typeface="Poppins"/>
              </a:rPr>
              <a:t>encoders/</a:t>
            </a:r>
            <a:endParaRPr b="1" sz="1300">
              <a:latin typeface="Poppins"/>
              <a:ea typeface="Poppins"/>
              <a:cs typeface="Poppins"/>
              <a:sym typeface="Poppins"/>
            </a:endParaRPr>
          </a:p>
          <a:p>
            <a:pPr indent="-311150" lvl="2" marL="1371600" rtl="0" algn="l">
              <a:lnSpc>
                <a:spcPct val="115000"/>
              </a:lnSpc>
              <a:spcBef>
                <a:spcPts val="1200"/>
              </a:spcBef>
              <a:spcAft>
                <a:spcPts val="0"/>
              </a:spcAft>
              <a:buClr>
                <a:srgbClr val="000000"/>
              </a:buClr>
              <a:buSzPts val="1300"/>
              <a:buFont typeface="Poppins"/>
              <a:buChar char="■"/>
            </a:pPr>
            <a:r>
              <a:rPr lang="en" sz="1300">
                <a:latin typeface="Poppins"/>
                <a:ea typeface="Poppins"/>
                <a:cs typeface="Poppins"/>
                <a:sym typeface="Poppins"/>
              </a:rPr>
              <a:t>Store any encoders (like label encoders or one-hot encoders) used for data preparation in this folder.</a:t>
            </a:r>
            <a:endParaRPr sz="1300">
              <a:latin typeface="Poppins"/>
              <a:ea typeface="Poppins"/>
              <a:cs typeface="Poppins"/>
              <a:sym typeface="Poppins"/>
            </a:endParaRPr>
          </a:p>
          <a:p>
            <a:pPr indent="-311150" lvl="1" marL="914400" rtl="0" algn="l">
              <a:lnSpc>
                <a:spcPct val="115000"/>
              </a:lnSpc>
              <a:spcBef>
                <a:spcPts val="1200"/>
              </a:spcBef>
              <a:spcAft>
                <a:spcPts val="0"/>
              </a:spcAft>
              <a:buClr>
                <a:srgbClr val="000000"/>
              </a:buClr>
              <a:buSzPts val="1300"/>
              <a:buFont typeface="Poppins"/>
              <a:buChar char="○"/>
            </a:pPr>
            <a:r>
              <a:rPr b="1" lang="en" sz="1300">
                <a:latin typeface="Poppins"/>
                <a:ea typeface="Poppins"/>
                <a:cs typeface="Poppins"/>
                <a:sym typeface="Poppins"/>
              </a:rPr>
              <a:t>models/</a:t>
            </a:r>
            <a:endParaRPr b="1" sz="1300">
              <a:latin typeface="Poppins"/>
              <a:ea typeface="Poppins"/>
              <a:cs typeface="Poppins"/>
              <a:sym typeface="Poppins"/>
            </a:endParaRPr>
          </a:p>
          <a:p>
            <a:pPr indent="-311150" lvl="2" marL="1371600" rtl="0" algn="l">
              <a:lnSpc>
                <a:spcPct val="115000"/>
              </a:lnSpc>
              <a:spcBef>
                <a:spcPts val="1200"/>
              </a:spcBef>
              <a:spcAft>
                <a:spcPts val="0"/>
              </a:spcAft>
              <a:buClr>
                <a:srgbClr val="000000"/>
              </a:buClr>
              <a:buSzPts val="1300"/>
              <a:buFont typeface="Poppins"/>
              <a:buChar char="■"/>
            </a:pPr>
            <a:r>
              <a:rPr lang="en" sz="1300">
                <a:latin typeface="Poppins"/>
                <a:ea typeface="Poppins"/>
                <a:cs typeface="Poppins"/>
                <a:sym typeface="Poppins"/>
              </a:rPr>
              <a:t>Use this folder to store all the trained machine learning models.</a:t>
            </a:r>
            <a:endParaRPr sz="1300">
              <a:latin typeface="Poppins"/>
              <a:ea typeface="Poppins"/>
              <a:cs typeface="Poppins"/>
              <a:sym typeface="Poppins"/>
            </a:endParaRPr>
          </a:p>
          <a:p>
            <a:pPr indent="0" lvl="0" marL="914400" rtl="0" algn="l">
              <a:lnSpc>
                <a:spcPct val="115000"/>
              </a:lnSpc>
              <a:spcBef>
                <a:spcPts val="1200"/>
              </a:spcBef>
              <a:spcAft>
                <a:spcPts val="1000"/>
              </a:spcAft>
              <a:buSzPts val="1300"/>
              <a:buNone/>
            </a:pPr>
            <a:r>
              <a:t/>
            </a:r>
            <a:endParaRPr>
              <a:latin typeface="Poppins"/>
              <a:ea typeface="Poppins"/>
              <a:cs typeface="Poppins"/>
              <a:sym typeface="Poppins"/>
            </a:endParaRPr>
          </a:p>
        </p:txBody>
      </p:sp>
      <p:sp>
        <p:nvSpPr>
          <p:cNvPr id="577" name="Google Shape;577;p100"/>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Repository</a:t>
            </a:r>
            <a:r>
              <a:rPr lang="en" sz="3000">
                <a:solidFill>
                  <a:srgbClr val="2DC5FA"/>
                </a:solidFill>
              </a:rPr>
              <a:t> folders (II) </a:t>
            </a:r>
            <a:endParaRPr sz="3000">
              <a:solidFill>
                <a:srgbClr val="2DC5FA"/>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101"/>
          <p:cNvSpPr txBox="1"/>
          <p:nvPr>
            <p:ph idx="4294967295" type="body"/>
          </p:nvPr>
        </p:nvSpPr>
        <p:spPr>
          <a:xfrm>
            <a:off x="729450" y="939450"/>
            <a:ext cx="8147100" cy="4122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rgbClr val="000000"/>
              </a:buClr>
              <a:buSzPts val="1300"/>
              <a:buFont typeface="Poppins"/>
              <a:buChar char="●"/>
            </a:pPr>
            <a:r>
              <a:rPr lang="en">
                <a:latin typeface="Poppins"/>
                <a:ea typeface="Poppins"/>
                <a:cs typeface="Poppins"/>
                <a:sym typeface="Poppins"/>
              </a:rPr>
              <a:t>Add the following folders to your repository:</a:t>
            </a:r>
            <a:endParaRPr>
              <a:latin typeface="Poppins"/>
              <a:ea typeface="Poppins"/>
              <a:cs typeface="Poppins"/>
              <a:sym typeface="Poppins"/>
            </a:endParaRPr>
          </a:p>
          <a:p>
            <a:pPr indent="-311150" lvl="1" marL="914400" rtl="0" algn="l">
              <a:lnSpc>
                <a:spcPct val="115000"/>
              </a:lnSpc>
              <a:spcBef>
                <a:spcPts val="0"/>
              </a:spcBef>
              <a:spcAft>
                <a:spcPts val="0"/>
              </a:spcAft>
              <a:buSzPts val="1300"/>
              <a:buFont typeface="Poppins"/>
              <a:buChar char="○"/>
            </a:pPr>
            <a:r>
              <a:rPr b="1" lang="en" sz="1300">
                <a:latin typeface="Poppins"/>
                <a:ea typeface="Poppins"/>
                <a:cs typeface="Poppins"/>
                <a:sym typeface="Poppins"/>
              </a:rPr>
              <a:t>notebooks/</a:t>
            </a:r>
            <a:endParaRPr b="1" sz="1300">
              <a:latin typeface="Poppins"/>
              <a:ea typeface="Poppins"/>
              <a:cs typeface="Poppins"/>
              <a:sym typeface="Poppins"/>
            </a:endParaRPr>
          </a:p>
          <a:p>
            <a:pPr indent="0" lvl="0" marL="914400" rtl="0" algn="l">
              <a:lnSpc>
                <a:spcPct val="115000"/>
              </a:lnSpc>
              <a:spcBef>
                <a:spcPts val="1200"/>
              </a:spcBef>
              <a:spcAft>
                <a:spcPts val="0"/>
              </a:spcAft>
              <a:buNone/>
            </a:pPr>
            <a:r>
              <a:rPr lang="en">
                <a:latin typeface="Poppins"/>
                <a:ea typeface="Poppins"/>
                <a:cs typeface="Poppins"/>
                <a:sym typeface="Poppins"/>
              </a:rPr>
              <a:t>Exploratory notebook: Use this notebook for all your tests. Include Markdown cells to explain your actions and their purposes.</a:t>
            </a:r>
            <a:endParaRPr>
              <a:latin typeface="Poppins"/>
              <a:ea typeface="Poppins"/>
              <a:cs typeface="Poppins"/>
              <a:sym typeface="Poppins"/>
            </a:endParaRPr>
          </a:p>
          <a:p>
            <a:pPr indent="0" lvl="0" marL="914400" rtl="0" algn="l">
              <a:lnSpc>
                <a:spcPct val="115000"/>
              </a:lnSpc>
              <a:spcBef>
                <a:spcPts val="1200"/>
              </a:spcBef>
              <a:spcAft>
                <a:spcPts val="0"/>
              </a:spcAft>
              <a:buNone/>
            </a:pPr>
            <a:r>
              <a:rPr lang="en">
                <a:latin typeface="Poppins"/>
                <a:ea typeface="Poppins"/>
                <a:cs typeface="Poppins"/>
                <a:sym typeface="Poppins"/>
              </a:rPr>
              <a:t>[Clean_notebook]: This notebook should contain the polished, final version of your tests, ready for presentation.</a:t>
            </a:r>
            <a:endParaRPr>
              <a:latin typeface="Poppins"/>
              <a:ea typeface="Poppins"/>
              <a:cs typeface="Poppins"/>
              <a:sym typeface="Poppins"/>
            </a:endParaRPr>
          </a:p>
          <a:p>
            <a:pPr indent="-311150" lvl="0" marL="457200" rtl="0" algn="l">
              <a:lnSpc>
                <a:spcPct val="115000"/>
              </a:lnSpc>
              <a:spcBef>
                <a:spcPts val="1200"/>
              </a:spcBef>
              <a:spcAft>
                <a:spcPts val="0"/>
              </a:spcAft>
              <a:buSzPts val="1300"/>
              <a:buFont typeface="Poppins"/>
              <a:buChar char="●"/>
            </a:pPr>
            <a:r>
              <a:rPr lang="en">
                <a:latin typeface="Poppins"/>
                <a:ea typeface="Poppins"/>
                <a:cs typeface="Poppins"/>
                <a:sym typeface="Poppins"/>
              </a:rPr>
              <a:t>If your project involves creating a model, consider adding these:</a:t>
            </a:r>
            <a:endParaRPr>
              <a:latin typeface="Poppins"/>
              <a:ea typeface="Poppins"/>
              <a:cs typeface="Poppins"/>
              <a:sym typeface="Poppins"/>
            </a:endParaRPr>
          </a:p>
          <a:p>
            <a:pPr indent="-311150" lvl="1" marL="914400" rtl="0" algn="l">
              <a:lnSpc>
                <a:spcPct val="115000"/>
              </a:lnSpc>
              <a:spcBef>
                <a:spcPts val="0"/>
              </a:spcBef>
              <a:spcAft>
                <a:spcPts val="0"/>
              </a:spcAft>
              <a:buSzPts val="1300"/>
              <a:buFont typeface="Poppins"/>
              <a:buChar char="○"/>
            </a:pPr>
            <a:r>
              <a:rPr b="1" lang="en" sz="1300">
                <a:latin typeface="Poppins"/>
                <a:ea typeface="Poppins"/>
                <a:cs typeface="Poppins"/>
                <a:sym typeface="Poppins"/>
              </a:rPr>
              <a:t>src/</a:t>
            </a:r>
            <a:endParaRPr b="1" sz="1300">
              <a:latin typeface="Poppins"/>
              <a:ea typeface="Poppins"/>
              <a:cs typeface="Poppins"/>
              <a:sym typeface="Poppins"/>
            </a:endParaRPr>
          </a:p>
          <a:p>
            <a:pPr indent="-311150" lvl="2" marL="1371600" rtl="0" algn="l">
              <a:lnSpc>
                <a:spcPct val="115000"/>
              </a:lnSpc>
              <a:spcBef>
                <a:spcPts val="0"/>
              </a:spcBef>
              <a:spcAft>
                <a:spcPts val="0"/>
              </a:spcAft>
              <a:buSzPts val="1300"/>
              <a:buFont typeface="Poppins"/>
              <a:buChar char="■"/>
            </a:pPr>
            <a:r>
              <a:rPr lang="en" sz="1300">
                <a:latin typeface="Poppins"/>
                <a:ea typeface="Poppins"/>
                <a:cs typeface="Poppins"/>
                <a:sym typeface="Poppins"/>
              </a:rPr>
              <a:t>main.py: This Python file should handle loading, cleaning, training, and saving your models.</a:t>
            </a:r>
            <a:endParaRPr sz="1300">
              <a:latin typeface="Poppins"/>
              <a:ea typeface="Poppins"/>
              <a:cs typeface="Poppins"/>
              <a:sym typeface="Poppins"/>
            </a:endParaRPr>
          </a:p>
          <a:p>
            <a:pPr indent="-311150" lvl="1" marL="914400" rtl="0" algn="l">
              <a:lnSpc>
                <a:spcPct val="115000"/>
              </a:lnSpc>
              <a:spcBef>
                <a:spcPts val="0"/>
              </a:spcBef>
              <a:spcAft>
                <a:spcPts val="0"/>
              </a:spcAft>
              <a:buSzPts val="1300"/>
              <a:buFont typeface="Poppins"/>
              <a:buChar char="○"/>
            </a:pPr>
            <a:r>
              <a:rPr b="1" lang="en" sz="1300">
                <a:latin typeface="Poppins"/>
                <a:ea typeface="Poppins"/>
                <a:cs typeface="Poppins"/>
                <a:sym typeface="Poppins"/>
              </a:rPr>
              <a:t>lib/</a:t>
            </a:r>
            <a:endParaRPr b="1" sz="1300">
              <a:latin typeface="Poppins"/>
              <a:ea typeface="Poppins"/>
              <a:cs typeface="Poppins"/>
              <a:sym typeface="Poppins"/>
            </a:endParaRPr>
          </a:p>
          <a:p>
            <a:pPr indent="-311150" lvl="2" marL="1371600" rtl="0" algn="l">
              <a:lnSpc>
                <a:spcPct val="115000"/>
              </a:lnSpc>
              <a:spcBef>
                <a:spcPts val="0"/>
              </a:spcBef>
              <a:spcAft>
                <a:spcPts val="0"/>
              </a:spcAft>
              <a:buSzPts val="1300"/>
              <a:buFont typeface="Poppins"/>
              <a:buChar char="■"/>
            </a:pPr>
            <a:r>
              <a:rPr lang="en" sz="1300">
                <a:latin typeface="Poppins"/>
                <a:ea typeface="Poppins"/>
                <a:cs typeface="Poppins"/>
                <a:sym typeface="Poppins"/>
              </a:rPr>
              <a:t>Functions.py: Place all custom functions that your project requires in this file.</a:t>
            </a:r>
            <a:endParaRPr sz="1300">
              <a:latin typeface="Poppins"/>
              <a:ea typeface="Poppins"/>
              <a:cs typeface="Poppins"/>
              <a:sym typeface="Poppins"/>
            </a:endParaRPr>
          </a:p>
          <a:p>
            <a:pPr indent="-311150" lvl="2" marL="1371600" rtl="0" algn="l">
              <a:lnSpc>
                <a:spcPct val="115000"/>
              </a:lnSpc>
              <a:spcBef>
                <a:spcPts val="0"/>
              </a:spcBef>
              <a:spcAft>
                <a:spcPts val="0"/>
              </a:spcAft>
              <a:buSzPts val="1300"/>
              <a:buFont typeface="Poppins"/>
              <a:buChar char="■"/>
            </a:pPr>
            <a:r>
              <a:rPr lang="en" sz="1300">
                <a:latin typeface="Poppins"/>
                <a:ea typeface="Poppins"/>
                <a:cs typeface="Poppins"/>
                <a:sym typeface="Poppins"/>
              </a:rPr>
              <a:t>__init__.py: This empty file will make Python treat the directories as containing packages."</a:t>
            </a:r>
            <a:endParaRPr sz="1300">
              <a:latin typeface="Poppins"/>
              <a:ea typeface="Poppins"/>
              <a:cs typeface="Poppins"/>
              <a:sym typeface="Poppins"/>
            </a:endParaRPr>
          </a:p>
        </p:txBody>
      </p:sp>
      <p:sp>
        <p:nvSpPr>
          <p:cNvPr id="583" name="Google Shape;583;p101"/>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a:t>
            </a:r>
            <a:r>
              <a:rPr lang="en" sz="3000">
                <a:solidFill>
                  <a:srgbClr val="2DC5FA"/>
                </a:solidFill>
                <a:latin typeface="Poppins"/>
                <a:ea typeface="Poppins"/>
                <a:cs typeface="Poppins"/>
                <a:sym typeface="Poppins"/>
              </a:rPr>
              <a:t>epository</a:t>
            </a:r>
            <a:r>
              <a:rPr lang="en" sz="3000">
                <a:solidFill>
                  <a:srgbClr val="2DC5FA"/>
                </a:solidFill>
                <a:latin typeface="Poppins"/>
                <a:ea typeface="Poppins"/>
                <a:cs typeface="Poppins"/>
                <a:sym typeface="Poppins"/>
              </a:rPr>
              <a:t> folders (III)</a:t>
            </a:r>
            <a:r>
              <a:rPr lang="en" sz="3000">
                <a:solidFill>
                  <a:srgbClr val="000000"/>
                </a:solidFill>
                <a:latin typeface="Poppins"/>
                <a:ea typeface="Poppins"/>
                <a:cs typeface="Poppins"/>
                <a:sym typeface="Poppins"/>
              </a:rPr>
              <a:t> </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7" name="Shape 587"/>
        <p:cNvGrpSpPr/>
        <p:nvPr/>
      </p:nvGrpSpPr>
      <p:grpSpPr>
        <a:xfrm>
          <a:off x="0" y="0"/>
          <a:ext cx="0" cy="0"/>
          <a:chOff x="0" y="0"/>
          <a:chExt cx="0" cy="0"/>
        </a:xfrm>
      </p:grpSpPr>
      <p:sp>
        <p:nvSpPr>
          <p:cNvPr id="588" name="Google Shape;588;p102"/>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In your </a:t>
            </a:r>
            <a:r>
              <a:rPr b="1" lang="en" sz="1500">
                <a:latin typeface="Poppins"/>
                <a:ea typeface="Poppins"/>
                <a:cs typeface="Poppins"/>
                <a:sym typeface="Poppins"/>
              </a:rPr>
              <a:t>functions.py</a:t>
            </a:r>
            <a:r>
              <a:rPr lang="en" sz="1500">
                <a:latin typeface="Poppins"/>
                <a:ea typeface="Poppins"/>
                <a:cs typeface="Poppins"/>
                <a:sym typeface="Poppins"/>
              </a:rPr>
              <a:t> file, include all necessary import statements outside of the function definitions. Then, define all your functions within this file.</a:t>
            </a:r>
            <a:endParaRPr sz="1500">
              <a:latin typeface="Poppins"/>
              <a:ea typeface="Poppins"/>
              <a:cs typeface="Poppins"/>
              <a:sym typeface="Poppins"/>
            </a:endParaRPr>
          </a:p>
          <a:p>
            <a:pPr indent="-323850" lvl="0" marL="457200" rtl="0" algn="l">
              <a:lnSpc>
                <a:spcPct val="115000"/>
              </a:lnSpc>
              <a:spcBef>
                <a:spcPts val="1200"/>
              </a:spcBef>
              <a:spcAft>
                <a:spcPts val="0"/>
              </a:spcAft>
              <a:buClr>
                <a:srgbClr val="000000"/>
              </a:buClr>
              <a:buSzPts val="1500"/>
              <a:buFont typeface="Poppins"/>
              <a:buChar char="●"/>
            </a:pPr>
            <a:r>
              <a:rPr lang="en" sz="1500">
                <a:latin typeface="Poppins"/>
                <a:ea typeface="Poppins"/>
                <a:cs typeface="Poppins"/>
                <a:sym typeface="Poppins"/>
              </a:rPr>
              <a:t>In your </a:t>
            </a:r>
            <a:r>
              <a:rPr b="1" lang="en" sz="1500">
                <a:latin typeface="Poppins"/>
                <a:ea typeface="Poppins"/>
                <a:cs typeface="Poppins"/>
                <a:sym typeface="Poppins"/>
              </a:rPr>
              <a:t>main.py</a:t>
            </a:r>
            <a:r>
              <a:rPr lang="en" sz="1500">
                <a:latin typeface="Poppins"/>
                <a:ea typeface="Poppins"/>
                <a:cs typeface="Poppins"/>
                <a:sym typeface="Poppins"/>
              </a:rPr>
              <a:t> file, add the following lines at the end:</a:t>
            </a:r>
            <a:endParaRPr sz="1500">
              <a:latin typeface="Poppins"/>
              <a:ea typeface="Poppins"/>
              <a:cs typeface="Poppins"/>
              <a:sym typeface="Poppins"/>
            </a:endParaRPr>
          </a:p>
          <a:p>
            <a:pPr indent="0" lvl="0" marL="0" rtl="0" algn="l">
              <a:lnSpc>
                <a:spcPct val="115000"/>
              </a:lnSpc>
              <a:spcBef>
                <a:spcPts val="1200"/>
              </a:spcBef>
              <a:spcAft>
                <a:spcPts val="0"/>
              </a:spcAft>
              <a:buSzPts val="1300"/>
              <a:buNone/>
            </a:pPr>
            <a:r>
              <a:rPr lang="en" sz="1500">
                <a:latin typeface="Poppins"/>
                <a:ea typeface="Poppins"/>
                <a:cs typeface="Poppins"/>
                <a:sym typeface="Poppins"/>
              </a:rPr>
              <a:t>	</a:t>
            </a:r>
            <a:r>
              <a:rPr lang="en" sz="1500">
                <a:latin typeface="Courier New"/>
                <a:ea typeface="Courier New"/>
                <a:cs typeface="Courier New"/>
                <a:sym typeface="Courier New"/>
              </a:rPr>
              <a:t>	if __name__ == “__main__”:</a:t>
            </a:r>
            <a:endParaRPr sz="1500">
              <a:latin typeface="Courier New"/>
              <a:ea typeface="Courier New"/>
              <a:cs typeface="Courier New"/>
              <a:sym typeface="Courier New"/>
            </a:endParaRPr>
          </a:p>
          <a:p>
            <a:pPr indent="0" lvl="0" marL="0" rtl="0" algn="l">
              <a:lnSpc>
                <a:spcPct val="115000"/>
              </a:lnSpc>
              <a:spcBef>
                <a:spcPts val="1200"/>
              </a:spcBef>
              <a:spcAft>
                <a:spcPts val="0"/>
              </a:spcAft>
              <a:buSzPts val="1300"/>
              <a:buNone/>
            </a:pPr>
            <a:r>
              <a:rPr lang="en" sz="1500">
                <a:latin typeface="Courier New"/>
                <a:ea typeface="Courier New"/>
                <a:cs typeface="Courier New"/>
                <a:sym typeface="Courier New"/>
              </a:rPr>
              <a:t>			function1()</a:t>
            </a:r>
            <a:endParaRPr sz="1500">
              <a:latin typeface="Courier New"/>
              <a:ea typeface="Courier New"/>
              <a:cs typeface="Courier New"/>
              <a:sym typeface="Courier New"/>
            </a:endParaRPr>
          </a:p>
          <a:p>
            <a:pPr indent="0" lvl="0" marL="0" rtl="0" algn="l">
              <a:lnSpc>
                <a:spcPct val="115000"/>
              </a:lnSpc>
              <a:spcBef>
                <a:spcPts val="1200"/>
              </a:spcBef>
              <a:spcAft>
                <a:spcPts val="0"/>
              </a:spcAft>
              <a:buSzPts val="1300"/>
              <a:buNone/>
            </a:pPr>
            <a:r>
              <a:rPr lang="en" sz="1500">
                <a:latin typeface="Courier New"/>
                <a:ea typeface="Courier New"/>
                <a:cs typeface="Courier New"/>
                <a:sym typeface="Courier New"/>
              </a:rPr>
              <a:t>			function2()</a:t>
            </a:r>
            <a:endParaRPr sz="1500">
              <a:latin typeface="Courier New"/>
              <a:ea typeface="Courier New"/>
              <a:cs typeface="Courier New"/>
              <a:sym typeface="Courier New"/>
            </a:endParaRPr>
          </a:p>
          <a:p>
            <a:pPr indent="-323850" lvl="1" marL="914400" rtl="0" algn="l">
              <a:spcBef>
                <a:spcPts val="1600"/>
              </a:spcBef>
              <a:spcAft>
                <a:spcPts val="0"/>
              </a:spcAft>
              <a:buSzPts val="1500"/>
              <a:buFont typeface="Poppins"/>
              <a:buChar char="○"/>
            </a:pPr>
            <a:r>
              <a:rPr lang="en" sz="1500">
                <a:latin typeface="Poppins"/>
                <a:ea typeface="Poppins"/>
                <a:cs typeface="Poppins"/>
                <a:sym typeface="Poppins"/>
              </a:rPr>
              <a:t>This code structure ensures that when you run </a:t>
            </a:r>
            <a:r>
              <a:rPr i="1" lang="en" sz="1500">
                <a:latin typeface="Poppins"/>
                <a:ea typeface="Poppins"/>
                <a:cs typeface="Poppins"/>
                <a:sym typeface="Poppins"/>
              </a:rPr>
              <a:t>main.py</a:t>
            </a:r>
            <a:r>
              <a:rPr lang="en" sz="1500">
                <a:latin typeface="Poppins"/>
                <a:ea typeface="Poppins"/>
                <a:cs typeface="Poppins"/>
                <a:sym typeface="Poppins"/>
              </a:rPr>
              <a:t>, either from your notebook or directly from the Terminal, it will execute </a:t>
            </a:r>
            <a:r>
              <a:rPr i="1" lang="en" sz="1500">
                <a:latin typeface="Poppins"/>
                <a:ea typeface="Poppins"/>
                <a:cs typeface="Poppins"/>
                <a:sym typeface="Poppins"/>
              </a:rPr>
              <a:t>function1()</a:t>
            </a:r>
            <a:r>
              <a:rPr lang="en" sz="1500">
                <a:latin typeface="Poppins"/>
                <a:ea typeface="Poppins"/>
                <a:cs typeface="Poppins"/>
                <a:sym typeface="Poppins"/>
              </a:rPr>
              <a:t> and </a:t>
            </a:r>
            <a:r>
              <a:rPr i="1" lang="en" sz="1500">
                <a:latin typeface="Poppins"/>
                <a:ea typeface="Poppins"/>
                <a:cs typeface="Poppins"/>
                <a:sym typeface="Poppins"/>
              </a:rPr>
              <a:t>function2()</a:t>
            </a:r>
            <a:r>
              <a:rPr lang="en" sz="1500">
                <a:latin typeface="Poppins"/>
                <a:ea typeface="Poppins"/>
                <a:cs typeface="Poppins"/>
                <a:sym typeface="Poppins"/>
              </a:rPr>
              <a:t> as intended.</a:t>
            </a:r>
            <a:endParaRPr sz="1500">
              <a:latin typeface="Poppins"/>
              <a:ea typeface="Poppins"/>
              <a:cs typeface="Poppins"/>
              <a:sym typeface="Poppins"/>
            </a:endParaRPr>
          </a:p>
        </p:txBody>
      </p:sp>
      <p:sp>
        <p:nvSpPr>
          <p:cNvPr id="589" name="Google Shape;589;p102"/>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latin typeface="Poppins"/>
                <a:ea typeface="Poppins"/>
                <a:cs typeface="Poppins"/>
                <a:sym typeface="Poppins"/>
              </a:rPr>
              <a:t>R</a:t>
            </a:r>
            <a:r>
              <a:rPr lang="en" sz="3000">
                <a:solidFill>
                  <a:srgbClr val="2DC5FA"/>
                </a:solidFill>
                <a:latin typeface="Poppins"/>
                <a:ea typeface="Poppins"/>
                <a:cs typeface="Poppins"/>
                <a:sym typeface="Poppins"/>
              </a:rPr>
              <a:t>epository</a:t>
            </a:r>
            <a:r>
              <a:rPr lang="en" sz="3000">
                <a:solidFill>
                  <a:srgbClr val="2DC5FA"/>
                </a:solidFill>
                <a:latin typeface="Poppins"/>
                <a:ea typeface="Poppins"/>
                <a:cs typeface="Poppins"/>
                <a:sym typeface="Poppins"/>
              </a:rPr>
              <a:t> folders (IV)</a:t>
            </a:r>
            <a:r>
              <a:rPr lang="en" sz="3000">
                <a:solidFill>
                  <a:srgbClr val="000000"/>
                </a:solidFill>
                <a:latin typeface="Poppins"/>
                <a:ea typeface="Poppins"/>
                <a:cs typeface="Poppins"/>
                <a:sym typeface="Poppins"/>
              </a:rPr>
              <a:t> </a:t>
            </a:r>
            <a:endParaRPr sz="3000">
              <a:solidFill>
                <a:srgbClr val="000000"/>
              </a:solidFill>
              <a:latin typeface="Poppins"/>
              <a:ea typeface="Poppins"/>
              <a:cs typeface="Poppins"/>
              <a:sym typeface="Poppins"/>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ih">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2E364C"/>
      </a:dk1>
      <a:lt1>
        <a:srgbClr val="FFFFFF"/>
      </a:lt1>
      <a:dk2>
        <a:srgbClr val="1A1A1A"/>
      </a:dk2>
      <a:lt2>
        <a:srgbClr val="E9EDEE"/>
      </a:lt2>
      <a:accent1>
        <a:srgbClr val="595959"/>
      </a:accent1>
      <a:accent2>
        <a:srgbClr val="6AA4C8"/>
      </a:accent2>
      <a:accent3>
        <a:srgbClr val="2CC4FA"/>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